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89" r:id="rId3"/>
    <p:sldMasterId id="2147483701" r:id="rId4"/>
  </p:sldMasterIdLst>
  <p:notesMasterIdLst>
    <p:notesMasterId r:id="rId51"/>
  </p:notesMasterIdLst>
  <p:sldIdLst>
    <p:sldId id="256" r:id="rId5"/>
    <p:sldId id="404" r:id="rId6"/>
    <p:sldId id="405" r:id="rId7"/>
    <p:sldId id="406" r:id="rId8"/>
    <p:sldId id="407" r:id="rId9"/>
    <p:sldId id="444" r:id="rId10"/>
    <p:sldId id="412" r:id="rId11"/>
    <p:sldId id="445" r:id="rId12"/>
    <p:sldId id="408" r:id="rId13"/>
    <p:sldId id="409" r:id="rId14"/>
    <p:sldId id="410" r:id="rId15"/>
    <p:sldId id="414" r:id="rId16"/>
    <p:sldId id="446" r:id="rId17"/>
    <p:sldId id="415" r:id="rId18"/>
    <p:sldId id="425" r:id="rId19"/>
    <p:sldId id="423" r:id="rId20"/>
    <p:sldId id="416" r:id="rId21"/>
    <p:sldId id="417" r:id="rId22"/>
    <p:sldId id="418" r:id="rId23"/>
    <p:sldId id="421" r:id="rId24"/>
    <p:sldId id="422" r:id="rId25"/>
    <p:sldId id="424" r:id="rId26"/>
    <p:sldId id="411" r:id="rId27"/>
    <p:sldId id="271" r:id="rId28"/>
    <p:sldId id="426" r:id="rId29"/>
    <p:sldId id="429" r:id="rId30"/>
    <p:sldId id="427" r:id="rId31"/>
    <p:sldId id="428" r:id="rId32"/>
    <p:sldId id="352" r:id="rId33"/>
    <p:sldId id="342" r:id="rId34"/>
    <p:sldId id="353" r:id="rId35"/>
    <p:sldId id="355" r:id="rId36"/>
    <p:sldId id="431" r:id="rId37"/>
    <p:sldId id="430" r:id="rId38"/>
    <p:sldId id="432" r:id="rId39"/>
    <p:sldId id="433" r:id="rId40"/>
    <p:sldId id="447" r:id="rId41"/>
    <p:sldId id="436" r:id="rId42"/>
    <p:sldId id="392" r:id="rId43"/>
    <p:sldId id="439" r:id="rId44"/>
    <p:sldId id="394" r:id="rId45"/>
    <p:sldId id="357" r:id="rId46"/>
    <p:sldId id="343" r:id="rId47"/>
    <p:sldId id="400" r:id="rId48"/>
    <p:sldId id="443" r:id="rId49"/>
    <p:sldId id="440" r:id="rId50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9900"/>
    <a:srgbClr val="3333CC"/>
    <a:srgbClr val="FF6699"/>
    <a:srgbClr val="FFFFFF"/>
    <a:srgbClr val="4472C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3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D3F8FBA-EDCE-47C3-944B-010379722FB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7266A4C-8EEB-4534-AD49-11E37120DB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fce81f19_0_174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048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21B2AA4F-B828-4D7C-AFD3-893933DAFC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966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21B2AA4F-B828-4D7C-AFD3-893933DAFC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21B2AA4F-B828-4D7C-AFD3-893933DAFC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D9EE08DF-DA78-46F4-852F-0D5173D95A43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pPr defTabSz="924458">
                <a:defRPr/>
              </a:pPr>
              <a:t>41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BIG TITTLE OPENING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57967" y="4159667"/>
            <a:ext cx="116092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7306833" y="50297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bg>
      <p:bgPr>
        <a:solidFill>
          <a:srgbClr val="AFA8D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4119584" y="1414733"/>
            <a:ext cx="2815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119599" y="1725667"/>
            <a:ext cx="20248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887065" y="1272400"/>
            <a:ext cx="1374800" cy="109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7113517" y="1414733"/>
            <a:ext cx="2815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7113529" y="1725667"/>
            <a:ext cx="20248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5884333" y="1272400"/>
            <a:ext cx="1374800" cy="109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4119584" y="2796200"/>
            <a:ext cx="2815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7"/>
          </p:nvPr>
        </p:nvSpPr>
        <p:spPr>
          <a:xfrm>
            <a:off x="4119599" y="3107133"/>
            <a:ext cx="20248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8" hasCustomPrompt="1"/>
          </p:nvPr>
        </p:nvSpPr>
        <p:spPr>
          <a:xfrm>
            <a:off x="2887065" y="2653867"/>
            <a:ext cx="1374800" cy="109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7113517" y="2796200"/>
            <a:ext cx="2815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7113529" y="3107133"/>
            <a:ext cx="20248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4" hasCustomPrompt="1"/>
          </p:nvPr>
        </p:nvSpPr>
        <p:spPr>
          <a:xfrm>
            <a:off x="5884333" y="2653867"/>
            <a:ext cx="1374800" cy="109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4119584" y="4177667"/>
            <a:ext cx="2815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6"/>
          </p:nvPr>
        </p:nvSpPr>
        <p:spPr>
          <a:xfrm>
            <a:off x="4119599" y="4488600"/>
            <a:ext cx="20248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7" hasCustomPrompt="1"/>
          </p:nvPr>
        </p:nvSpPr>
        <p:spPr>
          <a:xfrm>
            <a:off x="2887065" y="4035333"/>
            <a:ext cx="1374800" cy="109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 idx="18"/>
          </p:nvPr>
        </p:nvSpPr>
        <p:spPr>
          <a:xfrm>
            <a:off x="7113517" y="4177667"/>
            <a:ext cx="2815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9"/>
          </p:nvPr>
        </p:nvSpPr>
        <p:spPr>
          <a:xfrm>
            <a:off x="7113529" y="4488600"/>
            <a:ext cx="20248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0" hasCustomPrompt="1"/>
          </p:nvPr>
        </p:nvSpPr>
        <p:spPr>
          <a:xfrm>
            <a:off x="5884333" y="4035333"/>
            <a:ext cx="1374800" cy="109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bg>
      <p:bgPr>
        <a:solidFill>
          <a:srgbClr val="AFA8D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4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 flipH="1">
            <a:off x="812567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FA8D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/>
          <a:srcRect l="60718" b="38141"/>
          <a:stretch>
            <a:fillRect/>
          </a:stretch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/>
          <a:srcRect l="60718" b="38141"/>
          <a:stretch>
            <a:fillRect/>
          </a:stretch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598800" y="1681500"/>
            <a:ext cx="49944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FA8D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3976000" y="16241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2"/>
          </p:nvPr>
        </p:nvSpPr>
        <p:spPr>
          <a:xfrm>
            <a:off x="3976000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3"/>
          </p:nvPr>
        </p:nvSpPr>
        <p:spPr>
          <a:xfrm>
            <a:off x="7970533" y="16241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4"/>
          </p:nvPr>
        </p:nvSpPr>
        <p:spPr>
          <a:xfrm>
            <a:off x="797053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5"/>
          </p:nvPr>
        </p:nvSpPr>
        <p:spPr>
          <a:xfrm>
            <a:off x="3976000" y="38344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6"/>
          </p:nvPr>
        </p:nvSpPr>
        <p:spPr>
          <a:xfrm>
            <a:off x="3976000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7"/>
          </p:nvPr>
        </p:nvSpPr>
        <p:spPr>
          <a:xfrm>
            <a:off x="7970533" y="38344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8"/>
          </p:nvPr>
        </p:nvSpPr>
        <p:spPr>
          <a:xfrm>
            <a:off x="797053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FA8D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1656367" y="3321333"/>
            <a:ext cx="4083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3"/>
          </p:nvPr>
        </p:nvSpPr>
        <p:spPr>
          <a:xfrm>
            <a:off x="6452033" y="3321333"/>
            <a:ext cx="4083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AFA8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/>
          <a:srcRect l="6670" t="23465" r="19457"/>
          <a:stretch>
            <a:fillRect/>
          </a:stretch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/>
          <a:srcRect l="60718" b="38141"/>
          <a:stretch>
            <a:fillRect/>
          </a:stretch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3717800" y="3833600"/>
            <a:ext cx="4756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 flipH="1">
            <a:off x="3272967" y="3024400"/>
            <a:ext cx="56460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TITLE + SUBTITLE 1">
    <p:bg>
      <p:bgPr>
        <a:solidFill>
          <a:srgbClr val="AFA8D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/>
          <a:srcRect l="22124" b="5401"/>
          <a:stretch>
            <a:fillRect/>
          </a:stretch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7231233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bg>
      <p:bgPr>
        <a:solidFill>
          <a:srgbClr val="AFA8D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bg>
      <p:bgPr>
        <a:solidFill>
          <a:srgbClr val="AFA8D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 rotWithShape="1">
          <a:blip r:embed="rId2"/>
          <a:srcRect l="13058" t="14965" b="58884"/>
          <a:stretch>
            <a:fillRect/>
          </a:stretch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821500" y="35913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2"/>
          </p:nvPr>
        </p:nvSpPr>
        <p:spPr>
          <a:xfrm>
            <a:off x="1821500" y="31649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3"/>
          </p:nvPr>
        </p:nvSpPr>
        <p:spPr>
          <a:xfrm>
            <a:off x="4005500" y="35913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4"/>
          </p:nvPr>
        </p:nvSpPr>
        <p:spPr>
          <a:xfrm>
            <a:off x="4005500" y="31649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5"/>
          </p:nvPr>
        </p:nvSpPr>
        <p:spPr>
          <a:xfrm>
            <a:off x="6189500" y="35913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6"/>
          </p:nvPr>
        </p:nvSpPr>
        <p:spPr>
          <a:xfrm>
            <a:off x="6189500" y="31649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7"/>
          </p:nvPr>
        </p:nvSpPr>
        <p:spPr>
          <a:xfrm>
            <a:off x="8373500" y="35913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8"/>
          </p:nvPr>
        </p:nvSpPr>
        <p:spPr>
          <a:xfrm>
            <a:off x="8373500" y="31649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/>
          <a:srcRect l="11620" r="3991"/>
          <a:stretch>
            <a:fillRect/>
          </a:stretch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812567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bg>
      <p:bgPr>
        <a:solidFill>
          <a:srgbClr val="AFA8D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7231233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rgbClr val="AFA8D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2"/>
          <a:srcRect r="69858" b="58913"/>
          <a:stretch>
            <a:fillRect/>
          </a:stretch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AFA8D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2"/>
          <a:srcRect t="9" b="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3"/>
          <a:srcRect b="73756"/>
          <a:stretch>
            <a:fillRect/>
          </a:stretch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TITLE + SUBTITLE 4">
    <p:bg>
      <p:bgPr>
        <a:solidFill>
          <a:srgbClr val="AFA8D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2"/>
          <a:srcRect l="30429"/>
          <a:stretch>
            <a:fillRect/>
          </a:stretch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8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 flipH="1">
            <a:off x="812567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 4">
  <p:cSld name="TITLE + DESIGN  4">
    <p:bg>
      <p:bgPr>
        <a:solidFill>
          <a:srgbClr val="AFA8D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 rotWithShape="1">
          <a:blip r:embed="rId2"/>
          <a:srcRect l="33457"/>
          <a:stretch>
            <a:fillRect/>
          </a:stretch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3"/>
          <a:srcRect l="32313" b="44084"/>
          <a:stretch>
            <a:fillRect/>
          </a:stretch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TITLE + SUBTITLE 5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/>
          <a:srcRect r="20420"/>
          <a:stretch>
            <a:fillRect/>
          </a:stretch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7231233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1166111" y="34753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3"/>
          </p:nvPr>
        </p:nvSpPr>
        <p:spPr>
          <a:xfrm flipH="1">
            <a:off x="8367893" y="34753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>
              <a:solidFill>
                <a:srgbClr val="645CA7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4464367" y="2823400"/>
            <a:ext cx="102884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8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5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7863865" y="3717400"/>
            <a:ext cx="348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bg>
      <p:bgPr>
        <a:solidFill>
          <a:srgbClr val="AFA8D0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subTitle" idx="1"/>
          </p:nvPr>
        </p:nvSpPr>
        <p:spPr>
          <a:xfrm flipH="1">
            <a:off x="1548163" y="1029900"/>
            <a:ext cx="4144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000"/>
              <a:buNone/>
              <a:defRPr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subTitle" idx="2"/>
          </p:nvPr>
        </p:nvSpPr>
        <p:spPr>
          <a:xfrm flipH="1">
            <a:off x="6708263" y="1029900"/>
            <a:ext cx="4144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000"/>
              <a:buNone/>
              <a:defRPr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None/>
              <a:defRPr sz="1865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 1">
  <p:cSld name="TWO COLUMNS 2 1">
    <p:bg>
      <p:bgPr>
        <a:solidFill>
          <a:srgbClr val="AFA8D0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>
            <a:off x="3598800" y="2362367"/>
            <a:ext cx="49944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ctrTitle" idx="2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 flipH="1">
            <a:off x="-2895599" y="-134534"/>
            <a:ext cx="9194033" cy="895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5638801" y="-2322067"/>
            <a:ext cx="9194033" cy="89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96400" y="2579600"/>
            <a:ext cx="10199200" cy="12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6935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981800" y="3824800"/>
            <a:ext cx="6228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>
                <a:solidFill>
                  <a:srgbClr val="44665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156833" y="-2835299"/>
            <a:ext cx="10802233" cy="111288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 hasCustomPrompt="1"/>
          </p:nvPr>
        </p:nvSpPr>
        <p:spPr>
          <a:xfrm>
            <a:off x="5499100" y="3011533"/>
            <a:ext cx="5733200" cy="20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3500"/>
              <a:buNone/>
              <a:defRPr sz="18000">
                <a:solidFill>
                  <a:srgbClr val="44665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3500"/>
              <a:buNone/>
              <a:defRPr sz="1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/>
          </p:nvPr>
        </p:nvSpPr>
        <p:spPr>
          <a:xfrm>
            <a:off x="1714500" y="4822100"/>
            <a:ext cx="95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727200" y="5461000"/>
            <a:ext cx="9504800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2135"/>
              </a:spcBef>
              <a:spcAft>
                <a:spcPts val="2135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>
            <a:off x="7970901" y="-1828800"/>
            <a:ext cx="6176899" cy="62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28900" y="1890000"/>
            <a:ext cx="593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28700" y="2992133"/>
            <a:ext cx="5934400" cy="2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2pPr>
            <a:lvl3pPr marL="1828800" lvl="2" indent="-44005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3pPr>
            <a:lvl4pPr marL="2438400" lvl="3" indent="-44005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4pPr>
            <a:lvl5pPr marL="3048000" lvl="4" indent="-44005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5pPr>
            <a:lvl6pPr marL="3657600" lvl="5" indent="-44005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6pPr>
            <a:lvl7pPr marL="4267200" lvl="6" indent="-44005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7pPr>
            <a:lvl8pPr marL="4876800" lvl="7" indent="-44005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8pPr>
            <a:lvl9pPr marL="5486400" lvl="8" indent="-440055" algn="ctr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>
            <a:off x="7970901" y="-1828800"/>
            <a:ext cx="6176899" cy="62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317033" y="4607600"/>
            <a:ext cx="4436400" cy="1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>
              <a:spcBef>
                <a:spcPts val="2135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>
              <a:spcBef>
                <a:spcPts val="2135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>
              <a:spcBef>
                <a:spcPts val="2135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>
              <a:spcBef>
                <a:spcPts val="2135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>
              <a:spcBef>
                <a:spcPts val="2135"/>
              </a:spcBef>
              <a:spcAft>
                <a:spcPts val="2135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38557" y="4607600"/>
            <a:ext cx="4436400" cy="1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spcBef>
                <a:spcPts val="2135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spcBef>
                <a:spcPts val="2135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spcBef>
                <a:spcPts val="2135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spcBef>
                <a:spcPts val="2135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spcBef>
                <a:spcPts val="2135"/>
              </a:spcBef>
              <a:spcAft>
                <a:spcPts val="2135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317033" y="3981200"/>
            <a:ext cx="4436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6438557" y="3981200"/>
            <a:ext cx="4436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7970901" y="2336800"/>
            <a:ext cx="6176899" cy="624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60000" y="2028500"/>
            <a:ext cx="4628000" cy="41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2135"/>
            </a:lvl1pPr>
            <a:lvl2pPr marL="1219200" lvl="1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Font typeface="Molengo"/>
              <a:buChar char="○"/>
              <a:defRPr sz="2135"/>
            </a:lvl2pPr>
            <a:lvl3pPr marL="1828800" lvl="2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Font typeface="Molengo"/>
              <a:buChar char="■"/>
              <a:defRPr sz="2135"/>
            </a:lvl3pPr>
            <a:lvl4pPr marL="2438400" lvl="3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Font typeface="Molengo"/>
              <a:buChar char="●"/>
              <a:defRPr sz="2135"/>
            </a:lvl4pPr>
            <a:lvl5pPr marL="3048000" lvl="4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Font typeface="Molengo"/>
              <a:buChar char="○"/>
              <a:defRPr sz="2135"/>
            </a:lvl5pPr>
            <a:lvl6pPr marL="3657600" lvl="5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Font typeface="Molengo"/>
              <a:buChar char="■"/>
              <a:defRPr sz="2135"/>
            </a:lvl6pPr>
            <a:lvl7pPr marL="4267200" lvl="6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Font typeface="Molengo"/>
              <a:buChar char="●"/>
              <a:defRPr sz="2135"/>
            </a:lvl7pPr>
            <a:lvl8pPr marL="4876800" lvl="7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Font typeface="Molengo"/>
              <a:buChar char="○"/>
              <a:defRPr sz="2135"/>
            </a:lvl8pPr>
            <a:lvl9pPr marL="5486400" lvl="8" indent="-44005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Font typeface="Molengo"/>
              <a:buChar char="■"/>
              <a:defRPr sz="21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 flipH="1">
            <a:off x="-2164466" y="-1674267"/>
            <a:ext cx="6176899" cy="62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ctrTitle"/>
          </p:nvPr>
        </p:nvSpPr>
        <p:spPr>
          <a:xfrm>
            <a:off x="960000" y="2581300"/>
            <a:ext cx="102720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7000"/>
              <a:buFont typeface="PT Serif"/>
              <a:buNone/>
              <a:defRPr sz="9335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9335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977900" y="3911600"/>
            <a:ext cx="10254000" cy="6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47" name="Google Shape;47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8072501" y="2336800"/>
            <a:ext cx="6176899" cy="624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50" name="Google Shape;50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>
            <a:off x="7970901" y="-1828800"/>
            <a:ext cx="6176899" cy="62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7015600" y="3327300"/>
            <a:ext cx="4114800" cy="16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1140900" y="5435600"/>
            <a:ext cx="10091200" cy="7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001450" y="2336800"/>
            <a:ext cx="6176899" cy="624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960000" y="3969933"/>
            <a:ext cx="10272000" cy="17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12000">
                <a:solidFill>
                  <a:srgbClr val="FCFCF7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974400" y="5675800"/>
            <a:ext cx="102720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1600"/>
              <a:buNone/>
              <a:defRPr>
                <a:solidFill>
                  <a:srgbClr val="6C503E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rgbClr val="FCFCF7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468500" y="3959300"/>
            <a:ext cx="2843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2"/>
          </p:nvPr>
        </p:nvSpPr>
        <p:spPr>
          <a:xfrm>
            <a:off x="4674400" y="3959300"/>
            <a:ext cx="2843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3"/>
          </p:nvPr>
        </p:nvSpPr>
        <p:spPr>
          <a:xfrm>
            <a:off x="7880300" y="3959300"/>
            <a:ext cx="2843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4"/>
          </p:nvPr>
        </p:nvSpPr>
        <p:spPr>
          <a:xfrm>
            <a:off x="1468500" y="4592500"/>
            <a:ext cx="2843200" cy="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5"/>
          </p:nvPr>
        </p:nvSpPr>
        <p:spPr>
          <a:xfrm>
            <a:off x="4674400" y="4592500"/>
            <a:ext cx="2843200" cy="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6"/>
          </p:nvPr>
        </p:nvSpPr>
        <p:spPr>
          <a:xfrm>
            <a:off x="7880300" y="4592500"/>
            <a:ext cx="2843200" cy="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FCF7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2079884" y="2583433"/>
            <a:ext cx="3426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2"/>
          </p:nvPr>
        </p:nvSpPr>
        <p:spPr>
          <a:xfrm>
            <a:off x="2079884" y="3013433"/>
            <a:ext cx="342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3"/>
          </p:nvPr>
        </p:nvSpPr>
        <p:spPr>
          <a:xfrm>
            <a:off x="7421684" y="2583433"/>
            <a:ext cx="3426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4"/>
          </p:nvPr>
        </p:nvSpPr>
        <p:spPr>
          <a:xfrm>
            <a:off x="7421684" y="3013433"/>
            <a:ext cx="342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5"/>
          </p:nvPr>
        </p:nvSpPr>
        <p:spPr>
          <a:xfrm>
            <a:off x="2079884" y="4944400"/>
            <a:ext cx="3426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6"/>
          </p:nvPr>
        </p:nvSpPr>
        <p:spPr>
          <a:xfrm>
            <a:off x="2079884" y="5374400"/>
            <a:ext cx="342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7"/>
          </p:nvPr>
        </p:nvSpPr>
        <p:spPr>
          <a:xfrm>
            <a:off x="7421684" y="4944400"/>
            <a:ext cx="3426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8"/>
          </p:nvPr>
        </p:nvSpPr>
        <p:spPr>
          <a:xfrm>
            <a:off x="7421684" y="5374400"/>
            <a:ext cx="342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9" hasCustomPrompt="1"/>
          </p:nvPr>
        </p:nvSpPr>
        <p:spPr>
          <a:xfrm>
            <a:off x="2079884" y="1708917"/>
            <a:ext cx="1645200" cy="10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5335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13" hasCustomPrompt="1"/>
          </p:nvPr>
        </p:nvSpPr>
        <p:spPr>
          <a:xfrm>
            <a:off x="7421684" y="1708933"/>
            <a:ext cx="1645200" cy="10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5335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4" hasCustomPrompt="1"/>
          </p:nvPr>
        </p:nvSpPr>
        <p:spPr>
          <a:xfrm>
            <a:off x="7421684" y="4092000"/>
            <a:ext cx="1645200" cy="10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5335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15" hasCustomPrompt="1"/>
          </p:nvPr>
        </p:nvSpPr>
        <p:spPr>
          <a:xfrm>
            <a:off x="2079884" y="4092000"/>
            <a:ext cx="1645200" cy="10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5335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r>
              <a:t>xx%</a:t>
            </a: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>
            <a:off x="7970901" y="-1828800"/>
            <a:ext cx="6176899" cy="624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001450" y="2336800"/>
            <a:ext cx="6176899" cy="62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2362600" y="1668233"/>
            <a:ext cx="4875200" cy="24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"/>
          </p:nvPr>
        </p:nvSpPr>
        <p:spPr>
          <a:xfrm>
            <a:off x="2371000" y="4300300"/>
            <a:ext cx="48668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Title +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960000" y="2044700"/>
            <a:ext cx="7643600" cy="4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2135">
                <a:solidFill>
                  <a:srgbClr val="44665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2135">
                <a:solidFill>
                  <a:srgbClr val="44665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 sz="2135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083800" y="-435383"/>
            <a:ext cx="3968968" cy="772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numbers">
  <p:cSld name="Title + number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083800" y="-435383"/>
            <a:ext cx="3968968" cy="772876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866732" y="3959300"/>
            <a:ext cx="315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2"/>
          </p:nvPr>
        </p:nvSpPr>
        <p:spPr>
          <a:xfrm>
            <a:off x="4316600" y="3959300"/>
            <a:ext cx="315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7771531" y="3959300"/>
            <a:ext cx="315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4"/>
          </p:nvPr>
        </p:nvSpPr>
        <p:spPr>
          <a:xfrm>
            <a:off x="866732" y="4389300"/>
            <a:ext cx="3151200" cy="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chemeClr val="hlink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5"/>
          </p:nvPr>
        </p:nvSpPr>
        <p:spPr>
          <a:xfrm>
            <a:off x="4317152" y="4389300"/>
            <a:ext cx="3150000" cy="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chemeClr val="hlink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6"/>
          </p:nvPr>
        </p:nvSpPr>
        <p:spPr>
          <a:xfrm>
            <a:off x="7771531" y="4389300"/>
            <a:ext cx="3151200" cy="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chemeClr val="hlink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hasCustomPrompt="1"/>
          </p:nvPr>
        </p:nvSpPr>
        <p:spPr>
          <a:xfrm>
            <a:off x="4317181" y="2632200"/>
            <a:ext cx="3150000" cy="12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7" hasCustomPrompt="1"/>
          </p:nvPr>
        </p:nvSpPr>
        <p:spPr>
          <a:xfrm>
            <a:off x="7772083" y="2632200"/>
            <a:ext cx="3150000" cy="12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8" hasCustomPrompt="1"/>
          </p:nvPr>
        </p:nvSpPr>
        <p:spPr>
          <a:xfrm>
            <a:off x="862281" y="2632200"/>
            <a:ext cx="3150000" cy="12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7335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9"/>
          </p:nvPr>
        </p:nvSpPr>
        <p:spPr>
          <a:xfrm>
            <a:off x="965400" y="702100"/>
            <a:ext cx="10266800" cy="7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153267" y="2447100"/>
            <a:ext cx="3048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2"/>
          </p:nvPr>
        </p:nvSpPr>
        <p:spPr>
          <a:xfrm>
            <a:off x="4572000" y="2447100"/>
            <a:ext cx="3048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3"/>
          </p:nvPr>
        </p:nvSpPr>
        <p:spPr>
          <a:xfrm>
            <a:off x="7997400" y="2447100"/>
            <a:ext cx="3048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4"/>
          </p:nvPr>
        </p:nvSpPr>
        <p:spPr>
          <a:xfrm>
            <a:off x="1153267" y="3083500"/>
            <a:ext cx="304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5"/>
          </p:nvPr>
        </p:nvSpPr>
        <p:spPr>
          <a:xfrm>
            <a:off x="4572400" y="3083500"/>
            <a:ext cx="304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6"/>
          </p:nvPr>
        </p:nvSpPr>
        <p:spPr>
          <a:xfrm>
            <a:off x="7997400" y="3083500"/>
            <a:ext cx="304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7"/>
          </p:nvPr>
        </p:nvSpPr>
        <p:spPr>
          <a:xfrm>
            <a:off x="1153267" y="4738003"/>
            <a:ext cx="3048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8"/>
          </p:nvPr>
        </p:nvSpPr>
        <p:spPr>
          <a:xfrm>
            <a:off x="4572000" y="4738003"/>
            <a:ext cx="3048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9"/>
          </p:nvPr>
        </p:nvSpPr>
        <p:spPr>
          <a:xfrm>
            <a:off x="7997400" y="4738003"/>
            <a:ext cx="3048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3"/>
          </p:nvPr>
        </p:nvSpPr>
        <p:spPr>
          <a:xfrm>
            <a:off x="1153267" y="5374400"/>
            <a:ext cx="304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4"/>
          </p:nvPr>
        </p:nvSpPr>
        <p:spPr>
          <a:xfrm>
            <a:off x="4572400" y="5374401"/>
            <a:ext cx="304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5"/>
          </p:nvPr>
        </p:nvSpPr>
        <p:spPr>
          <a:xfrm>
            <a:off x="7997400" y="5374401"/>
            <a:ext cx="304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 2">
  <p:cSld name="Title + background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>
            <a:off x="7970901" y="-1828800"/>
            <a:ext cx="6176899" cy="62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>
            <a:off x="5842001" y="-134534"/>
            <a:ext cx="9194033" cy="895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692399" y="-2322067"/>
            <a:ext cx="9194033" cy="89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2236600" y="1149500"/>
            <a:ext cx="77188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6935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60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981800" y="2315700"/>
            <a:ext cx="62284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2135">
                <a:solidFill>
                  <a:srgbClr val="4466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3886200" y="4774100"/>
            <a:ext cx="44196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-GB" sz="1335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3"/>
              </a:rPr>
              <a:t>Slidesgo</a:t>
            </a:r>
            <a:r>
              <a:rPr lang="en-GB" sz="1335" b="1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-GB" sz="1335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-GB" sz="1335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/>
              </a:rPr>
              <a:t>Flaticon</a:t>
            </a:r>
            <a:r>
              <a:rPr lang="en-GB" sz="1335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lang="en-GB" sz="1335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/>
              </a:rPr>
              <a:t>Freepik</a:t>
            </a:r>
            <a:endParaRPr sz="1335" b="1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Title + background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001450" y="2336800"/>
            <a:ext cx="6176899" cy="624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3990100" y="2021533"/>
            <a:ext cx="7242000" cy="2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64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6665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1752600" y="-435383"/>
            <a:ext cx="3968968" cy="772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subTitle" idx="1"/>
          </p:nvPr>
        </p:nvSpPr>
        <p:spPr>
          <a:xfrm>
            <a:off x="1422017" y="2447100"/>
            <a:ext cx="4106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2"/>
          </p:nvPr>
        </p:nvSpPr>
        <p:spPr>
          <a:xfrm>
            <a:off x="6663181" y="2447100"/>
            <a:ext cx="410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3"/>
          </p:nvPr>
        </p:nvSpPr>
        <p:spPr>
          <a:xfrm>
            <a:off x="1688617" y="3083500"/>
            <a:ext cx="35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4"/>
          </p:nvPr>
        </p:nvSpPr>
        <p:spPr>
          <a:xfrm>
            <a:off x="6930367" y="3083500"/>
            <a:ext cx="35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5"/>
          </p:nvPr>
        </p:nvSpPr>
        <p:spPr>
          <a:xfrm>
            <a:off x="1422017" y="4738003"/>
            <a:ext cx="4106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subTitle" idx="6"/>
          </p:nvPr>
        </p:nvSpPr>
        <p:spPr>
          <a:xfrm>
            <a:off x="6663181" y="4738003"/>
            <a:ext cx="410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2400" b="1">
                <a:solidFill>
                  <a:srgbClr val="6C503E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2400" b="1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7"/>
          </p:nvPr>
        </p:nvSpPr>
        <p:spPr>
          <a:xfrm>
            <a:off x="1688617" y="5374400"/>
            <a:ext cx="35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8"/>
          </p:nvPr>
        </p:nvSpPr>
        <p:spPr>
          <a:xfrm>
            <a:off x="6930367" y="5374400"/>
            <a:ext cx="35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2135">
                <a:solidFill>
                  <a:srgbClr val="446652"/>
                </a:solidFill>
              </a:defRPr>
            </a:lvl1pPr>
            <a:lvl2pPr marL="1219200" lvl="1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marL="1828800" lvl="2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marL="2438400" lvl="3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marL="3048000" lvl="4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marL="3657600" lvl="5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marL="4267200" lvl="6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marL="4876800" lvl="7" indent="-44005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marL="5486400" lvl="8" indent="-440055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>
            <a:off x="7970901" y="-1828800"/>
            <a:ext cx="6176899" cy="624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504A-7CD2-4C35-B5BD-4587DCEEC3F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4705-3A80-419C-A3F4-D6591FF51F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73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5CA60-0C6E-4F19-A417-DFC40DF0D9CD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F2E17-2A30-46C6-8FFF-8D133D2D9A0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-28576" y="135797"/>
            <a:ext cx="12131813" cy="6600827"/>
            <a:chOff x="-28576" y="135795"/>
            <a:chExt cx="12131813" cy="6600827"/>
          </a:xfrm>
        </p:grpSpPr>
        <p:sp>
          <p:nvSpPr>
            <p:cNvPr id="8" name="Freeform 5"/>
            <p:cNvSpPr/>
            <p:nvPr/>
          </p:nvSpPr>
          <p:spPr bwMode="auto">
            <a:xfrm>
              <a:off x="7634101" y="4159490"/>
              <a:ext cx="2820988" cy="2489200"/>
            </a:xfrm>
            <a:custGeom>
              <a:avLst/>
              <a:gdLst>
                <a:gd name="T0" fmla="*/ 197 w 1169"/>
                <a:gd name="T1" fmla="*/ 168 h 1031"/>
                <a:gd name="T2" fmla="*/ 293 w 1169"/>
                <a:gd name="T3" fmla="*/ 927 h 1031"/>
                <a:gd name="T4" fmla="*/ 1061 w 1169"/>
                <a:gd name="T5" fmla="*/ 792 h 1031"/>
                <a:gd name="T6" fmla="*/ 1134 w 1169"/>
                <a:gd name="T7" fmla="*/ 558 h 1031"/>
                <a:gd name="T8" fmla="*/ 1025 w 1169"/>
                <a:gd name="T9" fmla="*/ 405 h 1031"/>
                <a:gd name="T10" fmla="*/ 739 w 1169"/>
                <a:gd name="T11" fmla="*/ 355 h 1031"/>
                <a:gd name="T12" fmla="*/ 735 w 1169"/>
                <a:gd name="T13" fmla="*/ 354 h 1031"/>
                <a:gd name="T14" fmla="*/ 733 w 1169"/>
                <a:gd name="T15" fmla="*/ 350 h 1031"/>
                <a:gd name="T16" fmla="*/ 599 w 1169"/>
                <a:gd name="T17" fmla="*/ 106 h 1031"/>
                <a:gd name="T18" fmla="*/ 197 w 1169"/>
                <a:gd name="T19" fmla="*/ 168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031">
                  <a:moveTo>
                    <a:pt x="197" y="168"/>
                  </a:moveTo>
                  <a:cubicBezTo>
                    <a:pt x="0" y="434"/>
                    <a:pt x="275" y="898"/>
                    <a:pt x="293" y="927"/>
                  </a:cubicBezTo>
                  <a:cubicBezTo>
                    <a:pt x="575" y="1031"/>
                    <a:pt x="911" y="938"/>
                    <a:pt x="1061" y="792"/>
                  </a:cubicBezTo>
                  <a:cubicBezTo>
                    <a:pt x="1114" y="741"/>
                    <a:pt x="1169" y="659"/>
                    <a:pt x="1134" y="558"/>
                  </a:cubicBezTo>
                  <a:cubicBezTo>
                    <a:pt x="1111" y="492"/>
                    <a:pt x="1075" y="440"/>
                    <a:pt x="1025" y="405"/>
                  </a:cubicBezTo>
                  <a:cubicBezTo>
                    <a:pt x="903" y="318"/>
                    <a:pt x="741" y="354"/>
                    <a:pt x="739" y="355"/>
                  </a:cubicBezTo>
                  <a:cubicBezTo>
                    <a:pt x="738" y="355"/>
                    <a:pt x="736" y="355"/>
                    <a:pt x="735" y="354"/>
                  </a:cubicBezTo>
                  <a:cubicBezTo>
                    <a:pt x="734" y="353"/>
                    <a:pt x="733" y="351"/>
                    <a:pt x="733" y="350"/>
                  </a:cubicBezTo>
                  <a:cubicBezTo>
                    <a:pt x="738" y="264"/>
                    <a:pt x="685" y="168"/>
                    <a:pt x="599" y="106"/>
                  </a:cubicBezTo>
                  <a:cubicBezTo>
                    <a:pt x="492" y="30"/>
                    <a:pt x="323" y="0"/>
                    <a:pt x="197" y="168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9498149" y="2890250"/>
              <a:ext cx="2605088" cy="2079625"/>
            </a:xfrm>
            <a:custGeom>
              <a:avLst/>
              <a:gdLst>
                <a:gd name="T0" fmla="*/ 3 w 1079"/>
                <a:gd name="T1" fmla="*/ 316 h 862"/>
                <a:gd name="T2" fmla="*/ 540 w 1079"/>
                <a:gd name="T3" fmla="*/ 862 h 862"/>
                <a:gd name="T4" fmla="*/ 1068 w 1079"/>
                <a:gd name="T5" fmla="*/ 288 h 862"/>
                <a:gd name="T6" fmla="*/ 984 w 1079"/>
                <a:gd name="T7" fmla="*/ 57 h 862"/>
                <a:gd name="T8" fmla="*/ 805 w 1079"/>
                <a:gd name="T9" fmla="*/ 2 h 862"/>
                <a:gd name="T10" fmla="*/ 547 w 1079"/>
                <a:gd name="T11" fmla="*/ 135 h 862"/>
                <a:gd name="T12" fmla="*/ 543 w 1079"/>
                <a:gd name="T13" fmla="*/ 137 h 862"/>
                <a:gd name="T14" fmla="*/ 539 w 1079"/>
                <a:gd name="T15" fmla="*/ 135 h 862"/>
                <a:gd name="T16" fmla="*/ 284 w 1079"/>
                <a:gd name="T17" fmla="*/ 23 h 862"/>
                <a:gd name="T18" fmla="*/ 3 w 1079"/>
                <a:gd name="T19" fmla="*/ 31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9" h="862">
                  <a:moveTo>
                    <a:pt x="3" y="316"/>
                  </a:moveTo>
                  <a:cubicBezTo>
                    <a:pt x="7" y="647"/>
                    <a:pt x="508" y="849"/>
                    <a:pt x="540" y="862"/>
                  </a:cubicBezTo>
                  <a:cubicBezTo>
                    <a:pt x="827" y="773"/>
                    <a:pt x="1038" y="495"/>
                    <a:pt x="1068" y="288"/>
                  </a:cubicBezTo>
                  <a:cubicBezTo>
                    <a:pt x="1079" y="215"/>
                    <a:pt x="1073" y="116"/>
                    <a:pt x="984" y="57"/>
                  </a:cubicBezTo>
                  <a:cubicBezTo>
                    <a:pt x="926" y="18"/>
                    <a:pt x="866" y="0"/>
                    <a:pt x="805" y="2"/>
                  </a:cubicBezTo>
                  <a:cubicBezTo>
                    <a:pt x="655" y="6"/>
                    <a:pt x="548" y="134"/>
                    <a:pt x="547" y="135"/>
                  </a:cubicBezTo>
                  <a:cubicBezTo>
                    <a:pt x="546" y="137"/>
                    <a:pt x="545" y="137"/>
                    <a:pt x="543" y="137"/>
                  </a:cubicBezTo>
                  <a:cubicBezTo>
                    <a:pt x="541" y="137"/>
                    <a:pt x="540" y="136"/>
                    <a:pt x="539" y="135"/>
                  </a:cubicBezTo>
                  <a:cubicBezTo>
                    <a:pt x="491" y="64"/>
                    <a:pt x="391" y="20"/>
                    <a:pt x="284" y="23"/>
                  </a:cubicBezTo>
                  <a:cubicBezTo>
                    <a:pt x="153" y="27"/>
                    <a:pt x="0" y="106"/>
                    <a:pt x="3" y="316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32556" y="201667"/>
              <a:ext cx="2862263" cy="2278063"/>
            </a:xfrm>
            <a:custGeom>
              <a:avLst/>
              <a:gdLst>
                <a:gd name="T0" fmla="*/ 1 w 1186"/>
                <a:gd name="T1" fmla="*/ 338 h 944"/>
                <a:gd name="T2" fmla="*/ 585 w 1186"/>
                <a:gd name="T3" fmla="*/ 944 h 944"/>
                <a:gd name="T4" fmla="*/ 1173 w 1186"/>
                <a:gd name="T5" fmla="*/ 319 h 944"/>
                <a:gd name="T6" fmla="*/ 1083 w 1186"/>
                <a:gd name="T7" fmla="*/ 64 h 944"/>
                <a:gd name="T8" fmla="*/ 887 w 1186"/>
                <a:gd name="T9" fmla="*/ 1 h 944"/>
                <a:gd name="T10" fmla="*/ 601 w 1186"/>
                <a:gd name="T11" fmla="*/ 146 h 944"/>
                <a:gd name="T12" fmla="*/ 597 w 1186"/>
                <a:gd name="T13" fmla="*/ 147 h 944"/>
                <a:gd name="T14" fmla="*/ 593 w 1186"/>
                <a:gd name="T15" fmla="*/ 145 h 944"/>
                <a:gd name="T16" fmla="*/ 314 w 1186"/>
                <a:gd name="T17" fmla="*/ 19 h 944"/>
                <a:gd name="T18" fmla="*/ 1 w 1186"/>
                <a:gd name="T19" fmla="*/ 338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6" h="944">
                  <a:moveTo>
                    <a:pt x="1" y="338"/>
                  </a:moveTo>
                  <a:cubicBezTo>
                    <a:pt x="1" y="702"/>
                    <a:pt x="550" y="930"/>
                    <a:pt x="585" y="944"/>
                  </a:cubicBezTo>
                  <a:cubicBezTo>
                    <a:pt x="902" y="850"/>
                    <a:pt x="1137" y="547"/>
                    <a:pt x="1173" y="319"/>
                  </a:cubicBezTo>
                  <a:cubicBezTo>
                    <a:pt x="1186" y="240"/>
                    <a:pt x="1180" y="131"/>
                    <a:pt x="1083" y="64"/>
                  </a:cubicBezTo>
                  <a:cubicBezTo>
                    <a:pt x="1020" y="21"/>
                    <a:pt x="954" y="0"/>
                    <a:pt x="887" y="1"/>
                  </a:cubicBezTo>
                  <a:cubicBezTo>
                    <a:pt x="722" y="5"/>
                    <a:pt x="603" y="144"/>
                    <a:pt x="601" y="146"/>
                  </a:cubicBezTo>
                  <a:cubicBezTo>
                    <a:pt x="600" y="147"/>
                    <a:pt x="599" y="148"/>
                    <a:pt x="597" y="147"/>
                  </a:cubicBezTo>
                  <a:cubicBezTo>
                    <a:pt x="595" y="147"/>
                    <a:pt x="594" y="146"/>
                    <a:pt x="593" y="145"/>
                  </a:cubicBezTo>
                  <a:cubicBezTo>
                    <a:pt x="540" y="66"/>
                    <a:pt x="431" y="16"/>
                    <a:pt x="314" y="19"/>
                  </a:cubicBezTo>
                  <a:cubicBezTo>
                    <a:pt x="169" y="22"/>
                    <a:pt x="0" y="107"/>
                    <a:pt x="1" y="338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-28576" y="4223609"/>
              <a:ext cx="3151188" cy="2513013"/>
            </a:xfrm>
            <a:custGeom>
              <a:avLst/>
              <a:gdLst>
                <a:gd name="T0" fmla="*/ 134 w 1306"/>
                <a:gd name="T1" fmla="*/ 232 h 1041"/>
                <a:gd name="T2" fmla="*/ 452 w 1306"/>
                <a:gd name="T3" fmla="*/ 1011 h 1041"/>
                <a:gd name="T4" fmla="*/ 1230 w 1306"/>
                <a:gd name="T5" fmla="*/ 648 h 1041"/>
                <a:gd name="T6" fmla="*/ 1241 w 1306"/>
                <a:gd name="T7" fmla="*/ 378 h 1041"/>
                <a:gd name="T8" fmla="*/ 1081 w 1306"/>
                <a:gd name="T9" fmla="*/ 247 h 1041"/>
                <a:gd name="T10" fmla="*/ 763 w 1306"/>
                <a:gd name="T11" fmla="*/ 275 h 1041"/>
                <a:gd name="T12" fmla="*/ 758 w 1306"/>
                <a:gd name="T13" fmla="*/ 275 h 1041"/>
                <a:gd name="T14" fmla="*/ 755 w 1306"/>
                <a:gd name="T15" fmla="*/ 271 h 1041"/>
                <a:gd name="T16" fmla="*/ 543 w 1306"/>
                <a:gd name="T17" fmla="*/ 51 h 1041"/>
                <a:gd name="T18" fmla="*/ 134 w 1306"/>
                <a:gd name="T19" fmla="*/ 232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6" h="1041">
                  <a:moveTo>
                    <a:pt x="134" y="232"/>
                  </a:moveTo>
                  <a:cubicBezTo>
                    <a:pt x="0" y="570"/>
                    <a:pt x="425" y="985"/>
                    <a:pt x="452" y="1011"/>
                  </a:cubicBezTo>
                  <a:cubicBezTo>
                    <a:pt x="782" y="1041"/>
                    <a:pt x="1112" y="846"/>
                    <a:pt x="1230" y="648"/>
                  </a:cubicBezTo>
                  <a:cubicBezTo>
                    <a:pt x="1271" y="579"/>
                    <a:pt x="1306" y="476"/>
                    <a:pt x="1241" y="378"/>
                  </a:cubicBezTo>
                  <a:cubicBezTo>
                    <a:pt x="1198" y="315"/>
                    <a:pt x="1144" y="270"/>
                    <a:pt x="1081" y="247"/>
                  </a:cubicBezTo>
                  <a:cubicBezTo>
                    <a:pt x="927" y="189"/>
                    <a:pt x="765" y="274"/>
                    <a:pt x="763" y="275"/>
                  </a:cubicBezTo>
                  <a:cubicBezTo>
                    <a:pt x="762" y="276"/>
                    <a:pt x="760" y="276"/>
                    <a:pt x="758" y="275"/>
                  </a:cubicBezTo>
                  <a:cubicBezTo>
                    <a:pt x="757" y="275"/>
                    <a:pt x="756" y="273"/>
                    <a:pt x="755" y="271"/>
                  </a:cubicBezTo>
                  <a:cubicBezTo>
                    <a:pt x="736" y="179"/>
                    <a:pt x="653" y="92"/>
                    <a:pt x="543" y="51"/>
                  </a:cubicBezTo>
                  <a:cubicBezTo>
                    <a:pt x="407" y="0"/>
                    <a:pt x="219" y="17"/>
                    <a:pt x="134" y="232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456967" y="4702155"/>
              <a:ext cx="2324100" cy="1908175"/>
            </a:xfrm>
            <a:custGeom>
              <a:avLst/>
              <a:gdLst>
                <a:gd name="T0" fmla="*/ 20 w 963"/>
                <a:gd name="T1" fmla="*/ 354 h 790"/>
                <a:gd name="T2" fmla="*/ 542 w 963"/>
                <a:gd name="T3" fmla="*/ 790 h 790"/>
                <a:gd name="T4" fmla="*/ 960 w 963"/>
                <a:gd name="T5" fmla="*/ 237 h 790"/>
                <a:gd name="T6" fmla="*/ 866 w 963"/>
                <a:gd name="T7" fmla="*/ 40 h 790"/>
                <a:gd name="T8" fmla="*/ 702 w 963"/>
                <a:gd name="T9" fmla="*/ 7 h 790"/>
                <a:gd name="T10" fmla="*/ 486 w 963"/>
                <a:gd name="T11" fmla="*/ 147 h 790"/>
                <a:gd name="T12" fmla="*/ 483 w 963"/>
                <a:gd name="T13" fmla="*/ 149 h 790"/>
                <a:gd name="T14" fmla="*/ 479 w 963"/>
                <a:gd name="T15" fmla="*/ 148 h 790"/>
                <a:gd name="T16" fmla="*/ 244 w 963"/>
                <a:gd name="T17" fmla="*/ 71 h 790"/>
                <a:gd name="T18" fmla="*/ 20 w 963"/>
                <a:gd name="T19" fmla="*/ 354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3" h="790">
                  <a:moveTo>
                    <a:pt x="20" y="354"/>
                  </a:moveTo>
                  <a:cubicBezTo>
                    <a:pt x="53" y="647"/>
                    <a:pt x="513" y="782"/>
                    <a:pt x="542" y="790"/>
                  </a:cubicBezTo>
                  <a:cubicBezTo>
                    <a:pt x="789" y="687"/>
                    <a:pt x="951" y="423"/>
                    <a:pt x="960" y="237"/>
                  </a:cubicBezTo>
                  <a:cubicBezTo>
                    <a:pt x="963" y="172"/>
                    <a:pt x="949" y="85"/>
                    <a:pt x="866" y="40"/>
                  </a:cubicBezTo>
                  <a:cubicBezTo>
                    <a:pt x="811" y="11"/>
                    <a:pt x="756" y="0"/>
                    <a:pt x="702" y="7"/>
                  </a:cubicBezTo>
                  <a:cubicBezTo>
                    <a:pt x="570" y="24"/>
                    <a:pt x="487" y="146"/>
                    <a:pt x="486" y="147"/>
                  </a:cubicBezTo>
                  <a:cubicBezTo>
                    <a:pt x="485" y="148"/>
                    <a:pt x="484" y="149"/>
                    <a:pt x="483" y="149"/>
                  </a:cubicBezTo>
                  <a:cubicBezTo>
                    <a:pt x="481" y="149"/>
                    <a:pt x="480" y="149"/>
                    <a:pt x="479" y="148"/>
                  </a:cubicBezTo>
                  <a:cubicBezTo>
                    <a:pt x="430" y="89"/>
                    <a:pt x="338" y="59"/>
                    <a:pt x="244" y="71"/>
                  </a:cubicBezTo>
                  <a:cubicBezTo>
                    <a:pt x="128" y="86"/>
                    <a:pt x="0" y="169"/>
                    <a:pt x="20" y="354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942902" y="249257"/>
              <a:ext cx="2513013" cy="2203450"/>
            </a:xfrm>
            <a:custGeom>
              <a:avLst/>
              <a:gdLst>
                <a:gd name="T0" fmla="*/ 172 w 1041"/>
                <a:gd name="T1" fmla="*/ 151 h 913"/>
                <a:gd name="T2" fmla="*/ 267 w 1041"/>
                <a:gd name="T3" fmla="*/ 824 h 913"/>
                <a:gd name="T4" fmla="*/ 948 w 1041"/>
                <a:gd name="T5" fmla="*/ 693 h 913"/>
                <a:gd name="T6" fmla="*/ 1009 w 1041"/>
                <a:gd name="T7" fmla="*/ 484 h 913"/>
                <a:gd name="T8" fmla="*/ 911 w 1041"/>
                <a:gd name="T9" fmla="*/ 350 h 913"/>
                <a:gd name="T10" fmla="*/ 656 w 1041"/>
                <a:gd name="T11" fmla="*/ 309 h 913"/>
                <a:gd name="T12" fmla="*/ 652 w 1041"/>
                <a:gd name="T13" fmla="*/ 308 h 913"/>
                <a:gd name="T14" fmla="*/ 650 w 1041"/>
                <a:gd name="T15" fmla="*/ 305 h 913"/>
                <a:gd name="T16" fmla="*/ 528 w 1041"/>
                <a:gd name="T17" fmla="*/ 90 h 913"/>
                <a:gd name="T18" fmla="*/ 172 w 1041"/>
                <a:gd name="T19" fmla="*/ 151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1" h="913">
                  <a:moveTo>
                    <a:pt x="172" y="151"/>
                  </a:moveTo>
                  <a:cubicBezTo>
                    <a:pt x="0" y="389"/>
                    <a:pt x="251" y="798"/>
                    <a:pt x="267" y="824"/>
                  </a:cubicBezTo>
                  <a:cubicBezTo>
                    <a:pt x="519" y="913"/>
                    <a:pt x="816" y="825"/>
                    <a:pt x="948" y="693"/>
                  </a:cubicBezTo>
                  <a:cubicBezTo>
                    <a:pt x="993" y="647"/>
                    <a:pt x="1041" y="574"/>
                    <a:pt x="1009" y="484"/>
                  </a:cubicBezTo>
                  <a:cubicBezTo>
                    <a:pt x="988" y="426"/>
                    <a:pt x="955" y="381"/>
                    <a:pt x="911" y="350"/>
                  </a:cubicBezTo>
                  <a:cubicBezTo>
                    <a:pt x="801" y="274"/>
                    <a:pt x="657" y="309"/>
                    <a:pt x="656" y="309"/>
                  </a:cubicBezTo>
                  <a:cubicBezTo>
                    <a:pt x="654" y="310"/>
                    <a:pt x="653" y="309"/>
                    <a:pt x="652" y="308"/>
                  </a:cubicBezTo>
                  <a:cubicBezTo>
                    <a:pt x="651" y="307"/>
                    <a:pt x="650" y="306"/>
                    <a:pt x="650" y="305"/>
                  </a:cubicBezTo>
                  <a:cubicBezTo>
                    <a:pt x="654" y="228"/>
                    <a:pt x="605" y="144"/>
                    <a:pt x="528" y="90"/>
                  </a:cubicBezTo>
                  <a:cubicBezTo>
                    <a:pt x="432" y="24"/>
                    <a:pt x="281" y="0"/>
                    <a:pt x="172" y="151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772934" y="2408001"/>
              <a:ext cx="2642429" cy="2103845"/>
            </a:xfrm>
            <a:custGeom>
              <a:avLst/>
              <a:gdLst>
                <a:gd name="T0" fmla="*/ 94 w 929"/>
                <a:gd name="T1" fmla="*/ 166 h 740"/>
                <a:gd name="T2" fmla="*/ 323 w 929"/>
                <a:gd name="T3" fmla="*/ 719 h 740"/>
                <a:gd name="T4" fmla="*/ 875 w 929"/>
                <a:gd name="T5" fmla="*/ 459 h 740"/>
                <a:gd name="T6" fmla="*/ 882 w 929"/>
                <a:gd name="T7" fmla="*/ 267 h 740"/>
                <a:gd name="T8" fmla="*/ 768 w 929"/>
                <a:gd name="T9" fmla="*/ 174 h 740"/>
                <a:gd name="T10" fmla="*/ 542 w 929"/>
                <a:gd name="T11" fmla="*/ 195 h 740"/>
                <a:gd name="T12" fmla="*/ 538 w 929"/>
                <a:gd name="T13" fmla="*/ 195 h 740"/>
                <a:gd name="T14" fmla="*/ 536 w 929"/>
                <a:gd name="T15" fmla="*/ 192 h 740"/>
                <a:gd name="T16" fmla="*/ 384 w 929"/>
                <a:gd name="T17" fmla="*/ 36 h 740"/>
                <a:gd name="T18" fmla="*/ 94 w 929"/>
                <a:gd name="T19" fmla="*/ 166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9" h="740">
                  <a:moveTo>
                    <a:pt x="94" y="166"/>
                  </a:moveTo>
                  <a:cubicBezTo>
                    <a:pt x="0" y="407"/>
                    <a:pt x="303" y="701"/>
                    <a:pt x="323" y="719"/>
                  </a:cubicBezTo>
                  <a:cubicBezTo>
                    <a:pt x="557" y="740"/>
                    <a:pt x="792" y="600"/>
                    <a:pt x="875" y="459"/>
                  </a:cubicBezTo>
                  <a:cubicBezTo>
                    <a:pt x="904" y="409"/>
                    <a:pt x="929" y="336"/>
                    <a:pt x="882" y="267"/>
                  </a:cubicBezTo>
                  <a:cubicBezTo>
                    <a:pt x="851" y="221"/>
                    <a:pt x="813" y="190"/>
                    <a:pt x="768" y="174"/>
                  </a:cubicBezTo>
                  <a:cubicBezTo>
                    <a:pt x="658" y="133"/>
                    <a:pt x="543" y="194"/>
                    <a:pt x="542" y="195"/>
                  </a:cubicBezTo>
                  <a:cubicBezTo>
                    <a:pt x="541" y="195"/>
                    <a:pt x="539" y="195"/>
                    <a:pt x="538" y="195"/>
                  </a:cubicBezTo>
                  <a:cubicBezTo>
                    <a:pt x="537" y="194"/>
                    <a:pt x="536" y="193"/>
                    <a:pt x="536" y="192"/>
                  </a:cubicBezTo>
                  <a:cubicBezTo>
                    <a:pt x="522" y="126"/>
                    <a:pt x="463" y="65"/>
                    <a:pt x="384" y="36"/>
                  </a:cubicBezTo>
                  <a:cubicBezTo>
                    <a:pt x="288" y="0"/>
                    <a:pt x="154" y="13"/>
                    <a:pt x="94" y="166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1389062" y="2662367"/>
              <a:ext cx="1998663" cy="1660525"/>
            </a:xfrm>
            <a:custGeom>
              <a:avLst/>
              <a:gdLst>
                <a:gd name="T0" fmla="*/ 38 w 828"/>
                <a:gd name="T1" fmla="*/ 380 h 688"/>
                <a:gd name="T2" fmla="*/ 525 w 828"/>
                <a:gd name="T3" fmla="*/ 688 h 688"/>
                <a:gd name="T4" fmla="*/ 815 w 828"/>
                <a:gd name="T5" fmla="*/ 176 h 688"/>
                <a:gd name="T6" fmla="*/ 714 w 828"/>
                <a:gd name="T7" fmla="*/ 21 h 688"/>
                <a:gd name="T8" fmla="*/ 573 w 828"/>
                <a:gd name="T9" fmla="*/ 11 h 688"/>
                <a:gd name="T10" fmla="*/ 406 w 828"/>
                <a:gd name="T11" fmla="*/ 154 h 688"/>
                <a:gd name="T12" fmla="*/ 404 w 828"/>
                <a:gd name="T13" fmla="*/ 156 h 688"/>
                <a:gd name="T14" fmla="*/ 400 w 828"/>
                <a:gd name="T15" fmla="*/ 155 h 688"/>
                <a:gd name="T16" fmla="*/ 194 w 828"/>
                <a:gd name="T17" fmla="*/ 116 h 688"/>
                <a:gd name="T18" fmla="*/ 38 w 828"/>
                <a:gd name="T19" fmla="*/ 38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8" h="688">
                  <a:moveTo>
                    <a:pt x="38" y="380"/>
                  </a:moveTo>
                  <a:cubicBezTo>
                    <a:pt x="97" y="622"/>
                    <a:pt x="500" y="684"/>
                    <a:pt x="525" y="688"/>
                  </a:cubicBezTo>
                  <a:cubicBezTo>
                    <a:pt x="721" y="574"/>
                    <a:pt x="828" y="334"/>
                    <a:pt x="815" y="176"/>
                  </a:cubicBezTo>
                  <a:cubicBezTo>
                    <a:pt x="810" y="121"/>
                    <a:pt x="789" y="50"/>
                    <a:pt x="714" y="21"/>
                  </a:cubicBezTo>
                  <a:cubicBezTo>
                    <a:pt x="664" y="3"/>
                    <a:pt x="617" y="0"/>
                    <a:pt x="573" y="11"/>
                  </a:cubicBezTo>
                  <a:cubicBezTo>
                    <a:pt x="463" y="41"/>
                    <a:pt x="407" y="153"/>
                    <a:pt x="406" y="154"/>
                  </a:cubicBezTo>
                  <a:cubicBezTo>
                    <a:pt x="406" y="155"/>
                    <a:pt x="405" y="156"/>
                    <a:pt x="404" y="156"/>
                  </a:cubicBezTo>
                  <a:cubicBezTo>
                    <a:pt x="402" y="156"/>
                    <a:pt x="401" y="156"/>
                    <a:pt x="400" y="155"/>
                  </a:cubicBezTo>
                  <a:cubicBezTo>
                    <a:pt x="353" y="111"/>
                    <a:pt x="272" y="96"/>
                    <a:pt x="194" y="116"/>
                  </a:cubicBezTo>
                  <a:cubicBezTo>
                    <a:pt x="98" y="142"/>
                    <a:pt x="0" y="226"/>
                    <a:pt x="38" y="380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7"/>
            <p:cNvSpPr/>
            <p:nvPr/>
          </p:nvSpPr>
          <p:spPr bwMode="auto">
            <a:xfrm>
              <a:off x="6039863" y="4992834"/>
              <a:ext cx="1347788" cy="1209675"/>
            </a:xfrm>
            <a:custGeom>
              <a:avLst/>
              <a:gdLst>
                <a:gd name="T0" fmla="*/ 51 w 558"/>
                <a:gd name="T1" fmla="*/ 354 h 501"/>
                <a:gd name="T2" fmla="*/ 422 w 558"/>
                <a:gd name="T3" fmla="*/ 470 h 501"/>
                <a:gd name="T4" fmla="*/ 522 w 558"/>
                <a:gd name="T5" fmla="*/ 87 h 501"/>
                <a:gd name="T6" fmla="*/ 429 w 558"/>
                <a:gd name="T7" fmla="*/ 4 h 501"/>
                <a:gd name="T8" fmla="*/ 336 w 558"/>
                <a:gd name="T9" fmla="*/ 22 h 501"/>
                <a:gd name="T10" fmla="*/ 252 w 558"/>
                <a:gd name="T11" fmla="*/ 143 h 501"/>
                <a:gd name="T12" fmla="*/ 251 w 558"/>
                <a:gd name="T13" fmla="*/ 145 h 501"/>
                <a:gd name="T14" fmla="*/ 248 w 558"/>
                <a:gd name="T15" fmla="*/ 145 h 501"/>
                <a:gd name="T16" fmla="*/ 107 w 558"/>
                <a:gd name="T17" fmla="*/ 155 h 501"/>
                <a:gd name="T18" fmla="*/ 51 w 558"/>
                <a:gd name="T19" fmla="*/ 354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8" h="501">
                  <a:moveTo>
                    <a:pt x="51" y="354"/>
                  </a:moveTo>
                  <a:cubicBezTo>
                    <a:pt x="132" y="501"/>
                    <a:pt x="405" y="472"/>
                    <a:pt x="422" y="470"/>
                  </a:cubicBezTo>
                  <a:cubicBezTo>
                    <a:pt x="530" y="362"/>
                    <a:pt x="558" y="187"/>
                    <a:pt x="522" y="87"/>
                  </a:cubicBezTo>
                  <a:cubicBezTo>
                    <a:pt x="509" y="52"/>
                    <a:pt x="483" y="9"/>
                    <a:pt x="429" y="4"/>
                  </a:cubicBezTo>
                  <a:cubicBezTo>
                    <a:pt x="394" y="0"/>
                    <a:pt x="363" y="6"/>
                    <a:pt x="336" y="22"/>
                  </a:cubicBezTo>
                  <a:cubicBezTo>
                    <a:pt x="270" y="59"/>
                    <a:pt x="252" y="142"/>
                    <a:pt x="252" y="143"/>
                  </a:cubicBezTo>
                  <a:cubicBezTo>
                    <a:pt x="252" y="144"/>
                    <a:pt x="251" y="144"/>
                    <a:pt x="251" y="145"/>
                  </a:cubicBezTo>
                  <a:cubicBezTo>
                    <a:pt x="250" y="145"/>
                    <a:pt x="249" y="145"/>
                    <a:pt x="248" y="145"/>
                  </a:cubicBezTo>
                  <a:cubicBezTo>
                    <a:pt x="210" y="124"/>
                    <a:pt x="154" y="128"/>
                    <a:pt x="107" y="155"/>
                  </a:cubicBezTo>
                  <a:cubicBezTo>
                    <a:pt x="50" y="188"/>
                    <a:pt x="0" y="260"/>
                    <a:pt x="51" y="354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7543614" y="135795"/>
              <a:ext cx="3001963" cy="2601913"/>
            </a:xfrm>
            <a:custGeom>
              <a:avLst/>
              <a:gdLst>
                <a:gd name="T0" fmla="*/ 102 w 1244"/>
                <a:gd name="T1" fmla="*/ 742 h 1078"/>
                <a:gd name="T2" fmla="*/ 909 w 1244"/>
                <a:gd name="T3" fmla="*/ 1044 h 1078"/>
                <a:gd name="T4" fmla="*/ 1176 w 1244"/>
                <a:gd name="T5" fmla="*/ 207 h 1078"/>
                <a:gd name="T6" fmla="*/ 981 w 1244"/>
                <a:gd name="T7" fmla="*/ 12 h 1078"/>
                <a:gd name="T8" fmla="*/ 771 w 1244"/>
                <a:gd name="T9" fmla="*/ 40 h 1078"/>
                <a:gd name="T10" fmla="*/ 572 w 1244"/>
                <a:gd name="T11" fmla="*/ 299 h 1078"/>
                <a:gd name="T12" fmla="*/ 568 w 1244"/>
                <a:gd name="T13" fmla="*/ 303 h 1078"/>
                <a:gd name="T14" fmla="*/ 563 w 1244"/>
                <a:gd name="T15" fmla="*/ 302 h 1078"/>
                <a:gd name="T16" fmla="*/ 250 w 1244"/>
                <a:gd name="T17" fmla="*/ 309 h 1078"/>
                <a:gd name="T18" fmla="*/ 102 w 1244"/>
                <a:gd name="T19" fmla="*/ 74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4" h="1078">
                  <a:moveTo>
                    <a:pt x="102" y="742"/>
                  </a:moveTo>
                  <a:cubicBezTo>
                    <a:pt x="263" y="1078"/>
                    <a:pt x="870" y="1046"/>
                    <a:pt x="909" y="1044"/>
                  </a:cubicBezTo>
                  <a:cubicBezTo>
                    <a:pt x="1160" y="817"/>
                    <a:pt x="1244" y="433"/>
                    <a:pt x="1176" y="207"/>
                  </a:cubicBezTo>
                  <a:cubicBezTo>
                    <a:pt x="1153" y="128"/>
                    <a:pt x="1100" y="30"/>
                    <a:pt x="981" y="12"/>
                  </a:cubicBezTo>
                  <a:cubicBezTo>
                    <a:pt x="903" y="0"/>
                    <a:pt x="833" y="9"/>
                    <a:pt x="771" y="40"/>
                  </a:cubicBezTo>
                  <a:cubicBezTo>
                    <a:pt x="621" y="116"/>
                    <a:pt x="572" y="297"/>
                    <a:pt x="572" y="299"/>
                  </a:cubicBezTo>
                  <a:cubicBezTo>
                    <a:pt x="571" y="301"/>
                    <a:pt x="570" y="302"/>
                    <a:pt x="568" y="303"/>
                  </a:cubicBezTo>
                  <a:cubicBezTo>
                    <a:pt x="567" y="303"/>
                    <a:pt x="565" y="303"/>
                    <a:pt x="563" y="302"/>
                  </a:cubicBezTo>
                  <a:cubicBezTo>
                    <a:pt x="480" y="252"/>
                    <a:pt x="357" y="255"/>
                    <a:pt x="250" y="309"/>
                  </a:cubicBezTo>
                  <a:cubicBezTo>
                    <a:pt x="118" y="375"/>
                    <a:pt x="0" y="528"/>
                    <a:pt x="102" y="742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1"/>
            <p:cNvSpPr/>
            <p:nvPr/>
          </p:nvSpPr>
          <p:spPr bwMode="auto">
            <a:xfrm>
              <a:off x="10384085" y="1350982"/>
              <a:ext cx="1693863" cy="1411288"/>
            </a:xfrm>
            <a:custGeom>
              <a:avLst/>
              <a:gdLst>
                <a:gd name="T0" fmla="*/ 31 w 702"/>
                <a:gd name="T1" fmla="*/ 319 h 584"/>
                <a:gd name="T2" fmla="*/ 443 w 702"/>
                <a:gd name="T3" fmla="*/ 584 h 584"/>
                <a:gd name="T4" fmla="*/ 692 w 702"/>
                <a:gd name="T5" fmla="*/ 151 h 584"/>
                <a:gd name="T6" fmla="*/ 607 w 702"/>
                <a:gd name="T7" fmla="*/ 19 h 584"/>
                <a:gd name="T8" fmla="*/ 487 w 702"/>
                <a:gd name="T9" fmla="*/ 10 h 584"/>
                <a:gd name="T10" fmla="*/ 345 w 702"/>
                <a:gd name="T11" fmla="*/ 130 h 584"/>
                <a:gd name="T12" fmla="*/ 343 w 702"/>
                <a:gd name="T13" fmla="*/ 131 h 584"/>
                <a:gd name="T14" fmla="*/ 340 w 702"/>
                <a:gd name="T15" fmla="*/ 131 h 584"/>
                <a:gd name="T16" fmla="*/ 165 w 702"/>
                <a:gd name="T17" fmla="*/ 97 h 584"/>
                <a:gd name="T18" fmla="*/ 31 w 702"/>
                <a:gd name="T19" fmla="*/ 319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2" h="584">
                  <a:moveTo>
                    <a:pt x="31" y="319"/>
                  </a:moveTo>
                  <a:cubicBezTo>
                    <a:pt x="80" y="526"/>
                    <a:pt x="421" y="581"/>
                    <a:pt x="443" y="584"/>
                  </a:cubicBezTo>
                  <a:cubicBezTo>
                    <a:pt x="610" y="488"/>
                    <a:pt x="702" y="285"/>
                    <a:pt x="692" y="151"/>
                  </a:cubicBezTo>
                  <a:cubicBezTo>
                    <a:pt x="689" y="105"/>
                    <a:pt x="671" y="44"/>
                    <a:pt x="607" y="19"/>
                  </a:cubicBezTo>
                  <a:cubicBezTo>
                    <a:pt x="565" y="3"/>
                    <a:pt x="525" y="0"/>
                    <a:pt x="487" y="10"/>
                  </a:cubicBezTo>
                  <a:cubicBezTo>
                    <a:pt x="394" y="34"/>
                    <a:pt x="346" y="129"/>
                    <a:pt x="345" y="130"/>
                  </a:cubicBezTo>
                  <a:cubicBezTo>
                    <a:pt x="345" y="131"/>
                    <a:pt x="344" y="131"/>
                    <a:pt x="343" y="131"/>
                  </a:cubicBezTo>
                  <a:cubicBezTo>
                    <a:pt x="342" y="132"/>
                    <a:pt x="341" y="131"/>
                    <a:pt x="340" y="131"/>
                  </a:cubicBezTo>
                  <a:cubicBezTo>
                    <a:pt x="300" y="93"/>
                    <a:pt x="231" y="80"/>
                    <a:pt x="165" y="97"/>
                  </a:cubicBezTo>
                  <a:cubicBezTo>
                    <a:pt x="84" y="118"/>
                    <a:pt x="0" y="189"/>
                    <a:pt x="31" y="319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2"/>
            <p:cNvSpPr/>
            <p:nvPr/>
          </p:nvSpPr>
          <p:spPr bwMode="auto">
            <a:xfrm>
              <a:off x="98222" y="2579817"/>
              <a:ext cx="1090613" cy="912813"/>
            </a:xfrm>
            <a:custGeom>
              <a:avLst/>
              <a:gdLst>
                <a:gd name="T0" fmla="*/ 31 w 452"/>
                <a:gd name="T1" fmla="*/ 246 h 378"/>
                <a:gd name="T2" fmla="*/ 314 w 452"/>
                <a:gd name="T3" fmla="*/ 378 h 378"/>
                <a:gd name="T4" fmla="*/ 434 w 452"/>
                <a:gd name="T5" fmla="*/ 83 h 378"/>
                <a:gd name="T6" fmla="*/ 369 w 452"/>
                <a:gd name="T7" fmla="*/ 7 h 378"/>
                <a:gd name="T8" fmla="*/ 293 w 452"/>
                <a:gd name="T9" fmla="*/ 11 h 378"/>
                <a:gd name="T10" fmla="*/ 213 w 452"/>
                <a:gd name="T11" fmla="*/ 99 h 378"/>
                <a:gd name="T12" fmla="*/ 212 w 452"/>
                <a:gd name="T13" fmla="*/ 100 h 378"/>
                <a:gd name="T14" fmla="*/ 210 w 452"/>
                <a:gd name="T15" fmla="*/ 100 h 378"/>
                <a:gd name="T16" fmla="*/ 97 w 452"/>
                <a:gd name="T17" fmla="*/ 94 h 378"/>
                <a:gd name="T18" fmla="*/ 31 w 452"/>
                <a:gd name="T19" fmla="*/ 24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2" h="378">
                  <a:moveTo>
                    <a:pt x="31" y="246"/>
                  </a:moveTo>
                  <a:cubicBezTo>
                    <a:pt x="80" y="372"/>
                    <a:pt x="300" y="378"/>
                    <a:pt x="314" y="378"/>
                  </a:cubicBezTo>
                  <a:cubicBezTo>
                    <a:pt x="411" y="303"/>
                    <a:pt x="452" y="167"/>
                    <a:pt x="434" y="83"/>
                  </a:cubicBezTo>
                  <a:cubicBezTo>
                    <a:pt x="428" y="54"/>
                    <a:pt x="411" y="17"/>
                    <a:pt x="369" y="7"/>
                  </a:cubicBezTo>
                  <a:cubicBezTo>
                    <a:pt x="341" y="0"/>
                    <a:pt x="316" y="2"/>
                    <a:pt x="293" y="11"/>
                  </a:cubicBezTo>
                  <a:cubicBezTo>
                    <a:pt x="236" y="34"/>
                    <a:pt x="213" y="98"/>
                    <a:pt x="213" y="99"/>
                  </a:cubicBezTo>
                  <a:cubicBezTo>
                    <a:pt x="213" y="100"/>
                    <a:pt x="212" y="100"/>
                    <a:pt x="212" y="100"/>
                  </a:cubicBezTo>
                  <a:cubicBezTo>
                    <a:pt x="211" y="101"/>
                    <a:pt x="211" y="100"/>
                    <a:pt x="210" y="100"/>
                  </a:cubicBezTo>
                  <a:cubicBezTo>
                    <a:pt x="181" y="80"/>
                    <a:pt x="137" y="77"/>
                    <a:pt x="97" y="94"/>
                  </a:cubicBezTo>
                  <a:cubicBezTo>
                    <a:pt x="47" y="114"/>
                    <a:pt x="0" y="166"/>
                    <a:pt x="31" y="246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3"/>
            <p:cNvSpPr/>
            <p:nvPr/>
          </p:nvSpPr>
          <p:spPr bwMode="auto">
            <a:xfrm>
              <a:off x="3269522" y="617667"/>
              <a:ext cx="1484313" cy="1158875"/>
            </a:xfrm>
            <a:custGeom>
              <a:avLst/>
              <a:gdLst>
                <a:gd name="T0" fmla="*/ 53 w 615"/>
                <a:gd name="T1" fmla="*/ 119 h 480"/>
                <a:gd name="T2" fmla="*/ 229 w 615"/>
                <a:gd name="T3" fmla="*/ 477 h 480"/>
                <a:gd name="T4" fmla="*/ 585 w 615"/>
                <a:gd name="T5" fmla="*/ 280 h 480"/>
                <a:gd name="T6" fmla="*/ 581 w 615"/>
                <a:gd name="T7" fmla="*/ 152 h 480"/>
                <a:gd name="T8" fmla="*/ 501 w 615"/>
                <a:gd name="T9" fmla="*/ 95 h 480"/>
                <a:gd name="T10" fmla="*/ 352 w 615"/>
                <a:gd name="T11" fmla="*/ 119 h 480"/>
                <a:gd name="T12" fmla="*/ 350 w 615"/>
                <a:gd name="T13" fmla="*/ 119 h 480"/>
                <a:gd name="T14" fmla="*/ 348 w 615"/>
                <a:gd name="T15" fmla="*/ 117 h 480"/>
                <a:gd name="T16" fmla="*/ 241 w 615"/>
                <a:gd name="T17" fmla="*/ 20 h 480"/>
                <a:gd name="T18" fmla="*/ 53 w 615"/>
                <a:gd name="T19" fmla="*/ 11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" h="480">
                  <a:moveTo>
                    <a:pt x="53" y="119"/>
                  </a:moveTo>
                  <a:cubicBezTo>
                    <a:pt x="0" y="283"/>
                    <a:pt x="215" y="465"/>
                    <a:pt x="229" y="477"/>
                  </a:cubicBezTo>
                  <a:cubicBezTo>
                    <a:pt x="385" y="480"/>
                    <a:pt x="535" y="378"/>
                    <a:pt x="585" y="280"/>
                  </a:cubicBezTo>
                  <a:cubicBezTo>
                    <a:pt x="602" y="246"/>
                    <a:pt x="615" y="196"/>
                    <a:pt x="581" y="152"/>
                  </a:cubicBezTo>
                  <a:cubicBezTo>
                    <a:pt x="559" y="124"/>
                    <a:pt x="532" y="104"/>
                    <a:pt x="501" y="95"/>
                  </a:cubicBezTo>
                  <a:cubicBezTo>
                    <a:pt x="427" y="73"/>
                    <a:pt x="353" y="118"/>
                    <a:pt x="352" y="119"/>
                  </a:cubicBezTo>
                  <a:cubicBezTo>
                    <a:pt x="351" y="119"/>
                    <a:pt x="350" y="119"/>
                    <a:pt x="350" y="119"/>
                  </a:cubicBezTo>
                  <a:cubicBezTo>
                    <a:pt x="349" y="119"/>
                    <a:pt x="348" y="118"/>
                    <a:pt x="348" y="117"/>
                  </a:cubicBezTo>
                  <a:cubicBezTo>
                    <a:pt x="336" y="74"/>
                    <a:pt x="294" y="36"/>
                    <a:pt x="241" y="20"/>
                  </a:cubicBezTo>
                  <a:cubicBezTo>
                    <a:pt x="175" y="0"/>
                    <a:pt x="86" y="14"/>
                    <a:pt x="53" y="119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10804016" y="5494577"/>
              <a:ext cx="1223963" cy="1154113"/>
            </a:xfrm>
            <a:custGeom>
              <a:avLst/>
              <a:gdLst>
                <a:gd name="T0" fmla="*/ 53 w 507"/>
                <a:gd name="T1" fmla="*/ 349 h 478"/>
                <a:gd name="T2" fmla="*/ 402 w 507"/>
                <a:gd name="T3" fmla="*/ 430 h 478"/>
                <a:gd name="T4" fmla="*/ 467 w 507"/>
                <a:gd name="T5" fmla="*/ 70 h 478"/>
                <a:gd name="T6" fmla="*/ 376 w 507"/>
                <a:gd name="T7" fmla="*/ 0 h 478"/>
                <a:gd name="T8" fmla="*/ 292 w 507"/>
                <a:gd name="T9" fmla="*/ 23 h 478"/>
                <a:gd name="T10" fmla="*/ 223 w 507"/>
                <a:gd name="T11" fmla="*/ 141 h 478"/>
                <a:gd name="T12" fmla="*/ 222 w 507"/>
                <a:gd name="T13" fmla="*/ 142 h 478"/>
                <a:gd name="T14" fmla="*/ 220 w 507"/>
                <a:gd name="T15" fmla="*/ 143 h 478"/>
                <a:gd name="T16" fmla="*/ 91 w 507"/>
                <a:gd name="T17" fmla="*/ 162 h 478"/>
                <a:gd name="T18" fmla="*/ 53 w 507"/>
                <a:gd name="T19" fmla="*/ 34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7" h="478">
                  <a:moveTo>
                    <a:pt x="53" y="349"/>
                  </a:moveTo>
                  <a:cubicBezTo>
                    <a:pt x="138" y="478"/>
                    <a:pt x="386" y="433"/>
                    <a:pt x="402" y="430"/>
                  </a:cubicBezTo>
                  <a:cubicBezTo>
                    <a:pt x="494" y="323"/>
                    <a:pt x="507" y="160"/>
                    <a:pt x="467" y="70"/>
                  </a:cubicBezTo>
                  <a:cubicBezTo>
                    <a:pt x="453" y="39"/>
                    <a:pt x="426" y="2"/>
                    <a:pt x="376" y="0"/>
                  </a:cubicBezTo>
                  <a:cubicBezTo>
                    <a:pt x="344" y="0"/>
                    <a:pt x="315" y="7"/>
                    <a:pt x="292" y="23"/>
                  </a:cubicBezTo>
                  <a:cubicBezTo>
                    <a:pt x="233" y="63"/>
                    <a:pt x="223" y="140"/>
                    <a:pt x="223" y="141"/>
                  </a:cubicBezTo>
                  <a:cubicBezTo>
                    <a:pt x="223" y="141"/>
                    <a:pt x="223" y="142"/>
                    <a:pt x="222" y="142"/>
                  </a:cubicBezTo>
                  <a:cubicBezTo>
                    <a:pt x="221" y="143"/>
                    <a:pt x="221" y="143"/>
                    <a:pt x="220" y="143"/>
                  </a:cubicBezTo>
                  <a:cubicBezTo>
                    <a:pt x="183" y="126"/>
                    <a:pt x="132" y="134"/>
                    <a:pt x="91" y="162"/>
                  </a:cubicBezTo>
                  <a:cubicBezTo>
                    <a:pt x="40" y="197"/>
                    <a:pt x="0" y="266"/>
                    <a:pt x="53" y="349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10489609" y="201667"/>
              <a:ext cx="1333500" cy="1042988"/>
            </a:xfrm>
            <a:custGeom>
              <a:avLst/>
              <a:gdLst>
                <a:gd name="T0" fmla="*/ 48 w 553"/>
                <a:gd name="T1" fmla="*/ 106 h 432"/>
                <a:gd name="T2" fmla="*/ 204 w 553"/>
                <a:gd name="T3" fmla="*/ 428 h 432"/>
                <a:gd name="T4" fmla="*/ 525 w 553"/>
                <a:gd name="T5" fmla="*/ 253 h 432"/>
                <a:gd name="T6" fmla="*/ 522 w 553"/>
                <a:gd name="T7" fmla="*/ 138 h 432"/>
                <a:gd name="T8" fmla="*/ 451 w 553"/>
                <a:gd name="T9" fmla="*/ 87 h 432"/>
                <a:gd name="T10" fmla="*/ 317 w 553"/>
                <a:gd name="T11" fmla="*/ 107 h 432"/>
                <a:gd name="T12" fmla="*/ 315 w 553"/>
                <a:gd name="T13" fmla="*/ 107 h 432"/>
                <a:gd name="T14" fmla="*/ 313 w 553"/>
                <a:gd name="T15" fmla="*/ 106 h 432"/>
                <a:gd name="T16" fmla="*/ 217 w 553"/>
                <a:gd name="T17" fmla="*/ 18 h 432"/>
                <a:gd name="T18" fmla="*/ 48 w 553"/>
                <a:gd name="T19" fmla="*/ 106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432">
                  <a:moveTo>
                    <a:pt x="48" y="106"/>
                  </a:moveTo>
                  <a:cubicBezTo>
                    <a:pt x="0" y="253"/>
                    <a:pt x="192" y="418"/>
                    <a:pt x="204" y="428"/>
                  </a:cubicBezTo>
                  <a:cubicBezTo>
                    <a:pt x="345" y="432"/>
                    <a:pt x="480" y="340"/>
                    <a:pt x="525" y="253"/>
                  </a:cubicBezTo>
                  <a:cubicBezTo>
                    <a:pt x="540" y="222"/>
                    <a:pt x="553" y="178"/>
                    <a:pt x="522" y="138"/>
                  </a:cubicBezTo>
                  <a:cubicBezTo>
                    <a:pt x="502" y="112"/>
                    <a:pt x="478" y="95"/>
                    <a:pt x="451" y="87"/>
                  </a:cubicBezTo>
                  <a:cubicBezTo>
                    <a:pt x="384" y="66"/>
                    <a:pt x="317" y="107"/>
                    <a:pt x="317" y="107"/>
                  </a:cubicBezTo>
                  <a:cubicBezTo>
                    <a:pt x="316" y="108"/>
                    <a:pt x="315" y="108"/>
                    <a:pt x="315" y="107"/>
                  </a:cubicBezTo>
                  <a:cubicBezTo>
                    <a:pt x="314" y="107"/>
                    <a:pt x="313" y="107"/>
                    <a:pt x="313" y="106"/>
                  </a:cubicBezTo>
                  <a:cubicBezTo>
                    <a:pt x="302" y="67"/>
                    <a:pt x="265" y="32"/>
                    <a:pt x="217" y="18"/>
                  </a:cubicBezTo>
                  <a:cubicBezTo>
                    <a:pt x="158" y="0"/>
                    <a:pt x="79" y="12"/>
                    <a:pt x="48" y="106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3920153" y="3537724"/>
              <a:ext cx="1328738" cy="1074738"/>
            </a:xfrm>
            <a:custGeom>
              <a:avLst/>
              <a:gdLst>
                <a:gd name="T0" fmla="*/ 62 w 551"/>
                <a:gd name="T1" fmla="*/ 93 h 445"/>
                <a:gd name="T2" fmla="*/ 182 w 551"/>
                <a:gd name="T3" fmla="*/ 426 h 445"/>
                <a:gd name="T4" fmla="*/ 516 w 551"/>
                <a:gd name="T5" fmla="*/ 288 h 445"/>
                <a:gd name="T6" fmla="*/ 525 w 551"/>
                <a:gd name="T7" fmla="*/ 174 h 445"/>
                <a:gd name="T8" fmla="*/ 461 w 551"/>
                <a:gd name="T9" fmla="*/ 116 h 445"/>
                <a:gd name="T10" fmla="*/ 326 w 551"/>
                <a:gd name="T11" fmla="*/ 122 h 445"/>
                <a:gd name="T12" fmla="*/ 324 w 551"/>
                <a:gd name="T13" fmla="*/ 122 h 445"/>
                <a:gd name="T14" fmla="*/ 323 w 551"/>
                <a:gd name="T15" fmla="*/ 121 h 445"/>
                <a:gd name="T16" fmla="*/ 238 w 551"/>
                <a:gd name="T17" fmla="*/ 24 h 445"/>
                <a:gd name="T18" fmla="*/ 62 w 551"/>
                <a:gd name="T19" fmla="*/ 93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1" h="445">
                  <a:moveTo>
                    <a:pt x="62" y="93"/>
                  </a:moveTo>
                  <a:cubicBezTo>
                    <a:pt x="0" y="232"/>
                    <a:pt x="171" y="415"/>
                    <a:pt x="182" y="426"/>
                  </a:cubicBezTo>
                  <a:cubicBezTo>
                    <a:pt x="320" y="445"/>
                    <a:pt x="463" y="369"/>
                    <a:pt x="516" y="288"/>
                  </a:cubicBezTo>
                  <a:cubicBezTo>
                    <a:pt x="534" y="259"/>
                    <a:pt x="551" y="217"/>
                    <a:pt x="525" y="174"/>
                  </a:cubicBezTo>
                  <a:cubicBezTo>
                    <a:pt x="508" y="147"/>
                    <a:pt x="487" y="127"/>
                    <a:pt x="461" y="116"/>
                  </a:cubicBezTo>
                  <a:cubicBezTo>
                    <a:pt x="397" y="89"/>
                    <a:pt x="327" y="122"/>
                    <a:pt x="326" y="122"/>
                  </a:cubicBezTo>
                  <a:cubicBezTo>
                    <a:pt x="326" y="123"/>
                    <a:pt x="325" y="123"/>
                    <a:pt x="324" y="122"/>
                  </a:cubicBezTo>
                  <a:cubicBezTo>
                    <a:pt x="324" y="122"/>
                    <a:pt x="323" y="121"/>
                    <a:pt x="323" y="121"/>
                  </a:cubicBezTo>
                  <a:cubicBezTo>
                    <a:pt x="317" y="81"/>
                    <a:pt x="283" y="43"/>
                    <a:pt x="238" y="24"/>
                  </a:cubicBezTo>
                  <a:cubicBezTo>
                    <a:pt x="182" y="0"/>
                    <a:pt x="102" y="4"/>
                    <a:pt x="62" y="93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"/>
            <p:cNvSpPr/>
            <p:nvPr userDrawn="1"/>
          </p:nvSpPr>
          <p:spPr bwMode="auto">
            <a:xfrm>
              <a:off x="3662583" y="1920018"/>
              <a:ext cx="1693863" cy="1411288"/>
            </a:xfrm>
            <a:custGeom>
              <a:avLst/>
              <a:gdLst>
                <a:gd name="T0" fmla="*/ 31 w 702"/>
                <a:gd name="T1" fmla="*/ 319 h 584"/>
                <a:gd name="T2" fmla="*/ 443 w 702"/>
                <a:gd name="T3" fmla="*/ 584 h 584"/>
                <a:gd name="T4" fmla="*/ 692 w 702"/>
                <a:gd name="T5" fmla="*/ 151 h 584"/>
                <a:gd name="T6" fmla="*/ 607 w 702"/>
                <a:gd name="T7" fmla="*/ 19 h 584"/>
                <a:gd name="T8" fmla="*/ 487 w 702"/>
                <a:gd name="T9" fmla="*/ 10 h 584"/>
                <a:gd name="T10" fmla="*/ 345 w 702"/>
                <a:gd name="T11" fmla="*/ 130 h 584"/>
                <a:gd name="T12" fmla="*/ 343 w 702"/>
                <a:gd name="T13" fmla="*/ 131 h 584"/>
                <a:gd name="T14" fmla="*/ 340 w 702"/>
                <a:gd name="T15" fmla="*/ 131 h 584"/>
                <a:gd name="T16" fmla="*/ 165 w 702"/>
                <a:gd name="T17" fmla="*/ 97 h 584"/>
                <a:gd name="T18" fmla="*/ 31 w 702"/>
                <a:gd name="T19" fmla="*/ 319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2" h="584">
                  <a:moveTo>
                    <a:pt x="31" y="319"/>
                  </a:moveTo>
                  <a:cubicBezTo>
                    <a:pt x="80" y="526"/>
                    <a:pt x="421" y="581"/>
                    <a:pt x="443" y="584"/>
                  </a:cubicBezTo>
                  <a:cubicBezTo>
                    <a:pt x="610" y="488"/>
                    <a:pt x="702" y="285"/>
                    <a:pt x="692" y="151"/>
                  </a:cubicBezTo>
                  <a:cubicBezTo>
                    <a:pt x="689" y="105"/>
                    <a:pt x="671" y="44"/>
                    <a:pt x="607" y="19"/>
                  </a:cubicBezTo>
                  <a:cubicBezTo>
                    <a:pt x="565" y="3"/>
                    <a:pt x="525" y="0"/>
                    <a:pt x="487" y="10"/>
                  </a:cubicBezTo>
                  <a:cubicBezTo>
                    <a:pt x="394" y="34"/>
                    <a:pt x="346" y="129"/>
                    <a:pt x="345" y="130"/>
                  </a:cubicBezTo>
                  <a:cubicBezTo>
                    <a:pt x="345" y="131"/>
                    <a:pt x="344" y="131"/>
                    <a:pt x="343" y="131"/>
                  </a:cubicBezTo>
                  <a:cubicBezTo>
                    <a:pt x="342" y="132"/>
                    <a:pt x="341" y="131"/>
                    <a:pt x="340" y="131"/>
                  </a:cubicBezTo>
                  <a:cubicBezTo>
                    <a:pt x="300" y="93"/>
                    <a:pt x="231" y="80"/>
                    <a:pt x="165" y="97"/>
                  </a:cubicBezTo>
                  <a:cubicBezTo>
                    <a:pt x="84" y="118"/>
                    <a:pt x="0" y="189"/>
                    <a:pt x="31" y="319"/>
                  </a:cubicBezTo>
                  <a:close/>
                </a:path>
              </a:pathLst>
            </a:custGeom>
            <a:solidFill>
              <a:srgbClr val="FFF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 sz="2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67"/>
            <a:ext cx="1217950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921" y="3386733"/>
            <a:ext cx="7867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LÝ LUẬN VĂN HỌC VỀ </a:t>
            </a:r>
            <a:r>
              <a:rPr lang="en-US" sz="5400" b="1" spc="5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THƠ</a:t>
            </a:r>
            <a:endParaRPr lang="en-US" sz="5400" b="1" cap="none" spc="50" dirty="0">
              <a:ln w="12700">
                <a:solidFill>
                  <a:srgbClr val="FFFF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4497" y="838796"/>
            <a:ext cx="653328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200" b="1" cap="none" spc="50" dirty="0">
              <a:ln w="12700">
                <a:solidFill>
                  <a:srgbClr val="FFFF00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1796" y="1325375"/>
            <a:ext cx="784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BỒI DƯỠNG HỌC SINH GIỎI NGỮ VĂN LỚP 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1629" y="423427"/>
            <a:ext cx="550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PHÒNG GIÁO DỤC VÀ ĐÀO TẠO HUYỆN THANH TRÌ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63847" y="956076"/>
            <a:ext cx="3255818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66509" y="2709883"/>
            <a:ext cx="306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accent6">
                    <a:lumMod val="50000"/>
                  </a:schemeClr>
                </a:solidFill>
              </a:rPr>
              <a:t>NỘI DUNG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8509" y="5015345"/>
            <a:ext cx="472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6B3BC-5A1D-4864-B5CD-07E2A070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268199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11C5F-3806-4D6F-95E8-83F546B25CC3}"/>
              </a:ext>
            </a:extLst>
          </p:cNvPr>
          <p:cNvSpPr txBox="1"/>
          <p:nvPr/>
        </p:nvSpPr>
        <p:spPr>
          <a:xfrm>
            <a:off x="1763782" y="374334"/>
            <a:ext cx="9944099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  </a:t>
            </a:r>
            <a:r>
              <a:rPr lang="en-US" sz="2400" b="1" i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400" b="1" i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400" b="1" i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400" b="1" i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i="1" dirty="0">
              <a:solidFill>
                <a:srgbClr val="4472C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187CD-3FC5-4BEF-B21E-CBFC49437B83}"/>
              </a:ext>
            </a:extLst>
          </p:cNvPr>
          <p:cNvSpPr txBox="1"/>
          <p:nvPr/>
        </p:nvSpPr>
        <p:spPr>
          <a:xfrm>
            <a:off x="2714624" y="2381250"/>
            <a:ext cx="9401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 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423151-8357-42F5-87F1-0F5FD29AFC03}"/>
              </a:ext>
            </a:extLst>
          </p:cNvPr>
          <p:cNvSpPr txBox="1"/>
          <p:nvPr/>
        </p:nvSpPr>
        <p:spPr>
          <a:xfrm>
            <a:off x="1133475" y="4819650"/>
            <a:ext cx="8382000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…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4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4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400" b="1" i="1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5774F7-BC8B-4750-B968-D925447E3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2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684EF-6AB9-41F8-ABC5-F259BA3EEEBD}"/>
              </a:ext>
            </a:extLst>
          </p:cNvPr>
          <p:cNvSpPr txBox="1"/>
          <p:nvPr/>
        </p:nvSpPr>
        <p:spPr>
          <a:xfrm>
            <a:off x="2486024" y="2686049"/>
            <a:ext cx="9115425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Nxb</a:t>
            </a:r>
            <a:r>
              <a:rPr lang="en-US" sz="2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ĐHQG, H, 1999)</a:t>
            </a:r>
            <a:endParaRPr lang="en-US" sz="2800" b="1" i="1" dirty="0">
              <a:solidFill>
                <a:srgbClr val="FF33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1D546-9612-4393-838E-A605E65E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" y="0"/>
            <a:ext cx="1229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07072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879273" y="159467"/>
            <a:ext cx="4696691" cy="883792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 LOẠI THƠ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978476" y="1932725"/>
            <a:ext cx="3075708" cy="294741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500128" y="1917104"/>
            <a:ext cx="3454977" cy="302379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8255526" y="1917105"/>
            <a:ext cx="3218582" cy="302379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85944" y="1043258"/>
            <a:ext cx="3620892" cy="7823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06836" y="1086246"/>
            <a:ext cx="0" cy="76582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5" idx="2"/>
            <a:endCxn id="9" idx="0"/>
          </p:cNvCxnSpPr>
          <p:nvPr/>
        </p:nvCxnSpPr>
        <p:spPr>
          <a:xfrm>
            <a:off x="6227619" y="1043259"/>
            <a:ext cx="3637198" cy="87384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7704" y="2202480"/>
            <a:ext cx="2936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Thơ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Thơ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…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4604" y="2202480"/>
            <a:ext cx="34576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Thơ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TNBC,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Thơ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12652" y="2202480"/>
            <a:ext cx="33803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Thơ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Thơ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0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0E8C63-859A-4445-A89C-587069DE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3" y="2323531"/>
            <a:ext cx="2922563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785" y="58003"/>
            <a:ext cx="6471647" cy="5136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8854" y="1631033"/>
            <a:ext cx="4599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58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ctrTitle"/>
          </p:nvPr>
        </p:nvSpPr>
        <p:spPr>
          <a:xfrm>
            <a:off x="4119584" y="1414733"/>
            <a:ext cx="2815200" cy="78346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9" name="Google Shape;159;p31"/>
          <p:cNvSpPr txBox="1">
            <a:spLocks noGrp="1"/>
          </p:cNvSpPr>
          <p:nvPr>
            <p:ph type="ctrTitle" idx="3"/>
          </p:nvPr>
        </p:nvSpPr>
        <p:spPr>
          <a:xfrm>
            <a:off x="7259133" y="1856232"/>
            <a:ext cx="3384483" cy="49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200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endParaRPr sz="3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 idx="5"/>
          </p:nvPr>
        </p:nvSpPr>
        <p:spPr>
          <a:xfrm>
            <a:off x="5884333" y="1272400"/>
            <a:ext cx="1374800" cy="109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4" name="Google Shape;164;p31"/>
          <p:cNvSpPr txBox="1">
            <a:spLocks noGrp="1"/>
          </p:cNvSpPr>
          <p:nvPr>
            <p:ph type="title" idx="8"/>
          </p:nvPr>
        </p:nvSpPr>
        <p:spPr>
          <a:xfrm>
            <a:off x="2887065" y="2653867"/>
            <a:ext cx="1374800" cy="109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 idx="14"/>
          </p:nvPr>
        </p:nvSpPr>
        <p:spPr>
          <a:xfrm>
            <a:off x="5884333" y="2653867"/>
            <a:ext cx="1374800" cy="109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04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8" name="Google Shape;168;p31"/>
          <p:cNvSpPr txBox="1">
            <a:spLocks noGrp="1"/>
          </p:cNvSpPr>
          <p:nvPr>
            <p:ph type="ctrTitle" idx="15"/>
          </p:nvPr>
        </p:nvSpPr>
        <p:spPr>
          <a:xfrm>
            <a:off x="4119584" y="3545133"/>
            <a:ext cx="2537248" cy="222389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BPTT…</a:t>
            </a:r>
            <a:endParaRPr sz="24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Google Shape;170;p31"/>
          <p:cNvSpPr txBox="1">
            <a:spLocks noGrp="1"/>
          </p:cNvSpPr>
          <p:nvPr>
            <p:ph type="title" idx="17"/>
          </p:nvPr>
        </p:nvSpPr>
        <p:spPr>
          <a:xfrm>
            <a:off x="2887065" y="4035333"/>
            <a:ext cx="1374800" cy="109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05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-784914" y="-570640"/>
            <a:ext cx="4469827" cy="4115773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đ</a:t>
            </a:r>
            <a:r>
              <a:rPr lang="en-US" sz="4400" b="1" noProof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ặc</a:t>
            </a:r>
            <a:r>
              <a:rPr lang="en-US" sz="4400" b="1" noProof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noProof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trưng</a:t>
            </a:r>
            <a:r>
              <a:rPr lang="en-US" sz="4400" b="1" noProof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noProof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sz="4400" b="1" noProof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noProof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bản</a:t>
            </a:r>
            <a:r>
              <a:rPr lang="en-US" sz="4400" b="1" noProof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noProof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400" b="1" noProof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noProof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 idx="2"/>
          </p:nvPr>
        </p:nvSpPr>
        <p:spPr>
          <a:xfrm>
            <a:off x="2887065" y="1272400"/>
            <a:ext cx="1374800" cy="109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01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1" name="Google Shape;159;p31"/>
          <p:cNvSpPr txBox="1"/>
          <p:nvPr/>
        </p:nvSpPr>
        <p:spPr>
          <a:xfrm>
            <a:off x="7169142" y="2677866"/>
            <a:ext cx="2815200" cy="1243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865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ảnh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thơ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Englebert"/>
            </a:endParaRPr>
          </a:p>
        </p:txBody>
      </p:sp>
      <p:sp>
        <p:nvSpPr>
          <p:cNvPr id="26" name="Google Shape;159;p31"/>
          <p:cNvSpPr txBox="1"/>
          <p:nvPr/>
        </p:nvSpPr>
        <p:spPr>
          <a:xfrm>
            <a:off x="4139074" y="2855269"/>
            <a:ext cx="2815200" cy="724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865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5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Engleber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tabLst/>
              <a:defRPr/>
            </a:pPr>
            <a:endParaRPr lang="en-US" sz="3600" b="1" kern="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Nhạc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Englebert"/>
              </a:rPr>
              <a:t>điệu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Engleber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29A43-ADC8-4373-8843-8D1468306E71}"/>
              </a:ext>
            </a:extLst>
          </p:cNvPr>
          <p:cNvSpPr txBox="1"/>
          <p:nvPr/>
        </p:nvSpPr>
        <p:spPr>
          <a:xfrm>
            <a:off x="6656832" y="4342666"/>
            <a:ext cx="850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94A646-AB0B-457E-9E89-18C926152ACB}"/>
              </a:ext>
            </a:extLst>
          </p:cNvPr>
          <p:cNvSpPr txBox="1"/>
          <p:nvPr/>
        </p:nvSpPr>
        <p:spPr>
          <a:xfrm>
            <a:off x="7507224" y="4426803"/>
            <a:ext cx="1984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6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D7953-357A-4DA1-90DE-D966E310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9304EF-004C-4F3D-A130-980BE5E02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68579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A5EBDB6-A971-47DD-93F9-8C6EEBE7FD51}"/>
              </a:ext>
            </a:extLst>
          </p:cNvPr>
          <p:cNvSpPr/>
          <p:nvPr/>
        </p:nvSpPr>
        <p:spPr>
          <a:xfrm>
            <a:off x="2002536" y="2203704"/>
            <a:ext cx="2843784" cy="181051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i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939E218D-2CB8-4DB1-AB19-2EC4274DB12A}"/>
              </a:ext>
            </a:extLst>
          </p:cNvPr>
          <p:cNvSpPr/>
          <p:nvPr/>
        </p:nvSpPr>
        <p:spPr>
          <a:xfrm>
            <a:off x="752856" y="832104"/>
            <a:ext cx="1636776" cy="13716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19F3416-A4EC-46F4-AB22-8DA2A2CFFC24}"/>
              </a:ext>
            </a:extLst>
          </p:cNvPr>
          <p:cNvSpPr/>
          <p:nvPr/>
        </p:nvSpPr>
        <p:spPr>
          <a:xfrm>
            <a:off x="4242816" y="621792"/>
            <a:ext cx="1633728" cy="1481328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C9D251A-BCDC-42CD-9B91-98C90F49CB2B}"/>
              </a:ext>
            </a:extLst>
          </p:cNvPr>
          <p:cNvSpPr/>
          <p:nvPr/>
        </p:nvSpPr>
        <p:spPr>
          <a:xfrm>
            <a:off x="774192" y="4306823"/>
            <a:ext cx="2200656" cy="146304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33B57BAC-119B-49DB-B3D1-87F8A5DCCA39}"/>
              </a:ext>
            </a:extLst>
          </p:cNvPr>
          <p:cNvSpPr/>
          <p:nvPr/>
        </p:nvSpPr>
        <p:spPr>
          <a:xfrm>
            <a:off x="4462272" y="3739896"/>
            <a:ext cx="1633728" cy="1527048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A81F8D-CC34-4401-B209-C1D07465CCBC}"/>
              </a:ext>
            </a:extLst>
          </p:cNvPr>
          <p:cNvCxnSpPr>
            <a:endCxn id="7" idx="1"/>
          </p:cNvCxnSpPr>
          <p:nvPr/>
        </p:nvCxnSpPr>
        <p:spPr>
          <a:xfrm>
            <a:off x="2002536" y="2103120"/>
            <a:ext cx="416463" cy="365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54FDC2-3D00-41F5-A69A-4BE1471B39DD}"/>
              </a:ext>
            </a:extLst>
          </p:cNvPr>
          <p:cNvCxnSpPr/>
          <p:nvPr/>
        </p:nvCxnSpPr>
        <p:spPr>
          <a:xfrm flipH="1">
            <a:off x="1929384" y="3799332"/>
            <a:ext cx="685800" cy="50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62CC06-F435-4ED3-A422-BB8D7B944508}"/>
              </a:ext>
            </a:extLst>
          </p:cNvPr>
          <p:cNvCxnSpPr/>
          <p:nvPr/>
        </p:nvCxnSpPr>
        <p:spPr>
          <a:xfrm>
            <a:off x="4370832" y="2304288"/>
            <a:ext cx="0" cy="57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0F1330-2DC1-4786-8EB8-9C3F2879B171}"/>
              </a:ext>
            </a:extLst>
          </p:cNvPr>
          <p:cNvCxnSpPr/>
          <p:nvPr/>
        </p:nvCxnSpPr>
        <p:spPr>
          <a:xfrm flipH="1">
            <a:off x="4169664" y="1993392"/>
            <a:ext cx="548640" cy="310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9BDB39-370F-4A91-957C-D7F0D89DF707}"/>
              </a:ext>
            </a:extLst>
          </p:cNvPr>
          <p:cNvCxnSpPr>
            <a:stCxn id="7" idx="5"/>
          </p:cNvCxnSpPr>
          <p:nvPr/>
        </p:nvCxnSpPr>
        <p:spPr>
          <a:xfrm>
            <a:off x="4429857" y="3749073"/>
            <a:ext cx="571911" cy="118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021D-248D-4743-8E2D-B6B46EA3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4396" y="58189"/>
            <a:ext cx="14963775" cy="6858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37F46B9-1BC6-40E3-8591-EB1788B2EBBC}"/>
              </a:ext>
            </a:extLst>
          </p:cNvPr>
          <p:cNvSpPr/>
          <p:nvPr/>
        </p:nvSpPr>
        <p:spPr>
          <a:xfrm>
            <a:off x="1" y="304800"/>
            <a:ext cx="2105024" cy="90487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E2FB7C-B3B8-4F1E-9A1E-28F426E8D89F}"/>
              </a:ext>
            </a:extLst>
          </p:cNvPr>
          <p:cNvSpPr/>
          <p:nvPr/>
        </p:nvSpPr>
        <p:spPr>
          <a:xfrm>
            <a:off x="295274" y="1209674"/>
            <a:ext cx="2524125" cy="38195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97D8BEF-0096-4C43-9F57-8F603514A455}"/>
              </a:ext>
            </a:extLst>
          </p:cNvPr>
          <p:cNvSpPr/>
          <p:nvPr/>
        </p:nvSpPr>
        <p:spPr>
          <a:xfrm>
            <a:off x="3400427" y="1009652"/>
            <a:ext cx="2011158" cy="9048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2164B-ECFB-49C3-A607-4091A6031FAC}"/>
              </a:ext>
            </a:extLst>
          </p:cNvPr>
          <p:cNvSpPr/>
          <p:nvPr/>
        </p:nvSpPr>
        <p:spPr>
          <a:xfrm>
            <a:off x="3266903" y="2136372"/>
            <a:ext cx="2305222" cy="32253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Khi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ra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168FA28-2336-4597-A39C-036447329FE0}"/>
              </a:ext>
            </a:extLst>
          </p:cNvPr>
          <p:cNvSpPr/>
          <p:nvPr/>
        </p:nvSpPr>
        <p:spPr>
          <a:xfrm>
            <a:off x="6417425" y="1683935"/>
            <a:ext cx="2219499" cy="90487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20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BA19061-38BB-4311-9E17-12DA1206AFA8}"/>
              </a:ext>
            </a:extLst>
          </p:cNvPr>
          <p:cNvSpPr/>
          <p:nvPr/>
        </p:nvSpPr>
        <p:spPr>
          <a:xfrm>
            <a:off x="9482225" y="2493818"/>
            <a:ext cx="2488102" cy="904874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1E1AC0-6AFF-42CB-BC0C-1D352DF3FDDE}"/>
              </a:ext>
            </a:extLst>
          </p:cNvPr>
          <p:cNvSpPr/>
          <p:nvPr/>
        </p:nvSpPr>
        <p:spPr>
          <a:xfrm>
            <a:off x="6184670" y="2660074"/>
            <a:ext cx="2668386" cy="371578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BCC1D4-D9A8-4BB8-A15A-686BE0FFCEC1}"/>
              </a:ext>
            </a:extLst>
          </p:cNvPr>
          <p:cNvSpPr/>
          <p:nvPr/>
        </p:nvSpPr>
        <p:spPr>
          <a:xfrm>
            <a:off x="9482226" y="3591098"/>
            <a:ext cx="2488102" cy="31006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C9AF92-B3DB-4FFF-83D7-EE7369016E9B}"/>
              </a:ext>
            </a:extLst>
          </p:cNvPr>
          <p:cNvSpPr txBox="1"/>
          <p:nvPr/>
        </p:nvSpPr>
        <p:spPr>
          <a:xfrm>
            <a:off x="5411585" y="438912"/>
            <a:ext cx="60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i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0DBAE-AE80-484F-A244-D3C73C367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" y="-699006"/>
            <a:ext cx="12325350" cy="7877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B6CB4-C2E3-433F-9B16-70C01D58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2019300"/>
            <a:ext cx="2609850" cy="1057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1BFE8-4803-4CD6-8382-638BA382903F}"/>
              </a:ext>
            </a:extLst>
          </p:cNvPr>
          <p:cNvSpPr txBox="1"/>
          <p:nvPr/>
        </p:nvSpPr>
        <p:spPr>
          <a:xfrm>
            <a:off x="4286250" y="209550"/>
            <a:ext cx="643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Thơ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 ca </a:t>
            </a:r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trong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tôi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là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BE021-B245-4D5F-B73C-4F417A9EBEA2}"/>
              </a:ext>
            </a:extLst>
          </p:cNvPr>
          <p:cNvSpPr txBox="1"/>
          <p:nvPr/>
        </p:nvSpPr>
        <p:spPr>
          <a:xfrm rot="455870">
            <a:off x="1864983" y="2224184"/>
            <a:ext cx="3790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A095A-D7DC-404B-B299-681052F04D07}"/>
              </a:ext>
            </a:extLst>
          </p:cNvPr>
          <p:cNvSpPr txBox="1"/>
          <p:nvPr/>
        </p:nvSpPr>
        <p:spPr>
          <a:xfrm>
            <a:off x="4171950" y="4621113"/>
            <a:ext cx="521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4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75F2E-E106-4C95-ACA6-EF8907D4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40078-77C1-484B-B876-B04D9DD9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07A588-962E-4400-A6D2-6F494601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490" y="1810512"/>
            <a:ext cx="4230366" cy="25328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C698430-ACA1-4562-8F4E-31533A0ED916}"/>
              </a:ext>
            </a:extLst>
          </p:cNvPr>
          <p:cNvSpPr/>
          <p:nvPr/>
        </p:nvSpPr>
        <p:spPr>
          <a:xfrm>
            <a:off x="-24126" y="0"/>
            <a:ext cx="4409940" cy="24597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Basho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56F1B5-164C-4DA8-B518-A7248A6727EB}"/>
              </a:ext>
            </a:extLst>
          </p:cNvPr>
          <p:cNvSpPr/>
          <p:nvPr/>
        </p:nvSpPr>
        <p:spPr>
          <a:xfrm>
            <a:off x="7543800" y="182880"/>
            <a:ext cx="4409940" cy="25328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-&gt;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3297FB-A59B-4678-BA82-9A6C6AF9EBCF}"/>
              </a:ext>
            </a:extLst>
          </p:cNvPr>
          <p:cNvSpPr/>
          <p:nvPr/>
        </p:nvSpPr>
        <p:spPr>
          <a:xfrm>
            <a:off x="7232904" y="3200400"/>
            <a:ext cx="4409940" cy="253288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/>
              <a:t>”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4C6265-AEB3-4F26-8A9A-1AC65C032DDB}"/>
              </a:ext>
            </a:extLst>
          </p:cNvPr>
          <p:cNvSpPr/>
          <p:nvPr/>
        </p:nvSpPr>
        <p:spPr>
          <a:xfrm>
            <a:off x="365760" y="3886200"/>
            <a:ext cx="4910328" cy="245973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Basho,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0FF733-438A-4B8B-B4B4-B28FDD0E0D63}"/>
              </a:ext>
            </a:extLst>
          </p:cNvPr>
          <p:cNvSpPr txBox="1"/>
          <p:nvPr/>
        </p:nvSpPr>
        <p:spPr>
          <a:xfrm>
            <a:off x="2002536" y="2304288"/>
            <a:ext cx="8906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80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80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8000" b="1" i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711D8-AA12-4154-88FF-429EA4F6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1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565A1-4072-486A-9CC0-8433C6C78C27}"/>
              </a:ext>
            </a:extLst>
          </p:cNvPr>
          <p:cNvSpPr txBox="1"/>
          <p:nvPr/>
        </p:nvSpPr>
        <p:spPr>
          <a:xfrm>
            <a:off x="3666744" y="539496"/>
            <a:ext cx="8311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giãi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thơ.Cần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 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55DF010-2D1B-4A87-96F3-CC52A4973D68}"/>
              </a:ext>
            </a:extLst>
          </p:cNvPr>
          <p:cNvSpPr/>
          <p:nvPr/>
        </p:nvSpPr>
        <p:spPr>
          <a:xfrm>
            <a:off x="128016" y="3026664"/>
            <a:ext cx="8558784" cy="3447288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Bính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nhung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endParaRPr lang="en-US" sz="1400" b="1" i="1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cài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bấm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800" b="1" i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1400" b="1" i="1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++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1400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++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1400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xúc,là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tình.Nhân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1400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7ED844-1919-4BA1-BCBB-217F30B94FDC}"/>
              </a:ext>
            </a:extLst>
          </p:cNvPr>
          <p:cNvSpPr/>
          <p:nvPr/>
        </p:nvSpPr>
        <p:spPr>
          <a:xfrm>
            <a:off x="5230368" y="1097280"/>
            <a:ext cx="6208776" cy="24323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b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AE2648-EE97-442C-A98C-7DA5941F578F}"/>
              </a:ext>
            </a:extLst>
          </p:cNvPr>
          <p:cNvSpPr/>
          <p:nvPr/>
        </p:nvSpPr>
        <p:spPr>
          <a:xfrm>
            <a:off x="1252728" y="3730752"/>
            <a:ext cx="6812280" cy="2304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    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Đèo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</a:t>
            </a:r>
            <a:endParaRPr lang="en-US" sz="2400" b="1" i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Lom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khom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tiều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Lác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đác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b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</a:p>
          <a:p>
            <a:pPr algn="ctr"/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24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uyện</a:t>
            </a:r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Thanh Quan- Qua </a:t>
            </a:r>
            <a:r>
              <a:rPr lang="en-US" sz="24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Đèo</a:t>
            </a:r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S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32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3290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611" y="2244438"/>
            <a:ext cx="763877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50" normalizeH="0" baseline="0" noProof="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9600" b="1" i="0" u="none" strike="noStrike" kern="1200" cap="none" spc="50" normalizeH="0" baseline="0" noProof="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50" normalizeH="0" baseline="0" noProof="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điệu</a:t>
            </a:r>
            <a:r>
              <a:rPr kumimoji="0" lang="en-US" sz="9600" b="1" i="0" u="none" strike="noStrike" kern="1200" cap="none" spc="50" normalizeH="0" baseline="0" noProof="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50" normalizeH="0" baseline="0" noProof="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9600" b="1" i="0" u="none" strike="noStrike" kern="1200" cap="none" spc="50" normalizeH="0" baseline="0" noProof="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50" normalizeH="0" baseline="0" noProof="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9600" b="1" i="0" u="none" strike="noStrike" kern="1200" cap="none" spc="50" normalizeH="0" baseline="0" noProof="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50" normalizeH="0" baseline="0" noProof="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thơ</a:t>
            </a:r>
            <a:endParaRPr kumimoji="0" lang="en-US" sz="9600" b="1" i="0" u="none" strike="noStrike" kern="1200" cap="none" spc="50" normalizeH="0" baseline="0" noProof="0" dirty="0">
              <a:ln w="12700">
                <a:solidFill>
                  <a:srgbClr val="FFFF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4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32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3290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611" y="2244438"/>
            <a:ext cx="76387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50" normalizeH="0" baseline="0" noProof="0" dirty="0">
              <a:ln w="12700">
                <a:solidFill>
                  <a:srgbClr val="FFFF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7717D-83C6-4621-B753-0FF79909124A}"/>
              </a:ext>
            </a:extLst>
          </p:cNvPr>
          <p:cNvSpPr txBox="1"/>
          <p:nvPr/>
        </p:nvSpPr>
        <p:spPr>
          <a:xfrm>
            <a:off x="1335024" y="2450592"/>
            <a:ext cx="95280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ngâm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đệm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 </a:t>
            </a:r>
            <a:r>
              <a:rPr lang="en-US" sz="3600" b="1" i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i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en-US" sz="3600" b="1" i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600" b="1" i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600" b="1" i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600" b="1" i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600" b="1" i="1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 descr="树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8537" y="86"/>
            <a:ext cx="2323650" cy="2646744"/>
          </a:xfrm>
          <a:prstGeom prst="rect">
            <a:avLst/>
          </a:prstGeom>
        </p:spPr>
      </p:pic>
      <p:pic>
        <p:nvPicPr>
          <p:cNvPr id="13" name="图片 6" descr="花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8537" y="185300"/>
            <a:ext cx="927259" cy="874871"/>
          </a:xfrm>
          <a:prstGeom prst="rect">
            <a:avLst/>
          </a:prstGeom>
        </p:spPr>
      </p:pic>
      <p:pic>
        <p:nvPicPr>
          <p:cNvPr id="12" name="图片 5" descr="毛线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" y="5193574"/>
            <a:ext cx="1178686" cy="1664174"/>
          </a:xfrm>
          <a:prstGeom prst="rect">
            <a:avLst/>
          </a:prstGeom>
        </p:spPr>
      </p:pic>
      <p:pic>
        <p:nvPicPr>
          <p:cNvPr id="14" name="图片 6" descr="花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57287" y="5430299"/>
            <a:ext cx="1764627" cy="1664174"/>
          </a:xfrm>
          <a:prstGeom prst="rect">
            <a:avLst/>
          </a:prstGeom>
        </p:spPr>
      </p:pic>
      <p:pic>
        <p:nvPicPr>
          <p:cNvPr id="17" name="图片 6" descr="花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05605">
            <a:off x="10067819" y="5034394"/>
            <a:ext cx="1889591" cy="20475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DC0D54-2AE1-4717-83A0-B5B512465F66}"/>
              </a:ext>
            </a:extLst>
          </p:cNvPr>
          <p:cNvSpPr/>
          <p:nvPr/>
        </p:nvSpPr>
        <p:spPr>
          <a:xfrm>
            <a:off x="310896" y="548640"/>
            <a:ext cx="9381743" cy="18196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20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dung".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endParaRPr lang="en-US" sz="2000" b="1" dirty="0">
              <a:solidFill>
                <a:srgbClr val="3333CC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D98F1F-BC3D-4C43-8EAA-AC67E5EE9CA8}"/>
              </a:ext>
            </a:extLst>
          </p:cNvPr>
          <p:cNvSpPr/>
          <p:nvPr/>
        </p:nvSpPr>
        <p:spPr>
          <a:xfrm>
            <a:off x="310897" y="2605020"/>
            <a:ext cx="4443984" cy="26467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Chập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chùng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Lửa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dặm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F8E85E-E864-4953-932A-1A3E74CFAB02}"/>
              </a:ext>
            </a:extLst>
          </p:cNvPr>
          <p:cNvSpPr/>
          <p:nvPr/>
        </p:nvSpPr>
        <p:spPr>
          <a:xfrm>
            <a:off x="5367528" y="3141407"/>
            <a:ext cx="4873672" cy="26467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"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Đèo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Ngang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bóng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tà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Cỏ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Lom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khom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núi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tiều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</a:t>
            </a:r>
            <a:b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Huyện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Thanh Quan- Qua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Đèo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Ngang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4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82" t="5795" r="5682" b="8295"/>
          <a:stretch>
            <a:fillRect/>
          </a:stretch>
        </p:blipFill>
        <p:spPr>
          <a:xfrm>
            <a:off x="-475488" y="-137160"/>
            <a:ext cx="13194792" cy="73426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8CEC964-F3EA-4188-8477-124C00F55DFE}"/>
              </a:ext>
            </a:extLst>
          </p:cNvPr>
          <p:cNvSpPr/>
          <p:nvPr/>
        </p:nvSpPr>
        <p:spPr>
          <a:xfrm>
            <a:off x="-740664" y="35021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EC30-0653-4073-BD72-5EC5B4234235}"/>
              </a:ext>
            </a:extLst>
          </p:cNvPr>
          <p:cNvSpPr txBox="1"/>
          <p:nvPr/>
        </p:nvSpPr>
        <p:spPr>
          <a:xfrm>
            <a:off x="1527048" y="1042416"/>
            <a:ext cx="8833104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toát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24C1D-292E-4D25-9E9C-2D0BC97BC81E}"/>
              </a:ext>
            </a:extLst>
          </p:cNvPr>
          <p:cNvSpPr txBox="1"/>
          <p:nvPr/>
        </p:nvSpPr>
        <p:spPr>
          <a:xfrm>
            <a:off x="2152996" y="2593571"/>
            <a:ext cx="9277004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xúc.Phân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điệu.Để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ngân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vang,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bừng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thơ,thì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thiết.Thường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uyển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chẽ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3" y="-73152"/>
            <a:ext cx="12288983" cy="6931152"/>
          </a:xfr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A203F87-C40A-48A7-9E9A-B227600364E8}"/>
              </a:ext>
            </a:extLst>
          </p:cNvPr>
          <p:cNvSpPr/>
          <p:nvPr/>
        </p:nvSpPr>
        <p:spPr>
          <a:xfrm>
            <a:off x="320040" y="822960"/>
            <a:ext cx="4215384" cy="194767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chẵn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2/4 (2/2/2,4/2);4/4 (2/2/2;2/2/2/2;4/2/2).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94593-87E4-4726-86DA-1D798810E30A}"/>
              </a:ext>
            </a:extLst>
          </p:cNvPr>
          <p:cNvSpPr txBox="1"/>
          <p:nvPr/>
        </p:nvSpPr>
        <p:spPr>
          <a:xfrm>
            <a:off x="4608576" y="1197865"/>
            <a:ext cx="66934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endParaRPr lang="en-US" sz="2000" b="1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/ai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endParaRPr lang="en-US" sz="2000" b="1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(Ca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ruột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dâu</a:t>
            </a:r>
            <a:endParaRPr lang="en-US" sz="2000" b="1" dirty="0">
              <a:solidFill>
                <a:srgbClr val="FF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(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Kiều-Nguyễn</a:t>
            </a:r>
            <a:r>
              <a:rPr lang="en-US" sz="2000" b="1" dirty="0">
                <a:solidFill>
                  <a:srgbClr val="FF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BE899-888A-4AAE-9FB2-A881972BFD77}"/>
              </a:ext>
            </a:extLst>
          </p:cNvPr>
          <p:cNvSpPr txBox="1"/>
          <p:nvPr/>
        </p:nvSpPr>
        <p:spPr>
          <a:xfrm rot="10800000" flipV="1">
            <a:off x="-969264" y="3442271"/>
            <a:ext cx="86319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ỏi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tên,rằng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Giám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quê,rằng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: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Thanh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ngựa,kẻ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nhuốm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(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B6EFC-E57A-4E6E-9D43-5C5B6FF91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025" y="-1"/>
            <a:ext cx="13258799" cy="7477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E39D89-7A20-4136-85D0-9516F3EE0D72}"/>
              </a:ext>
            </a:extLst>
          </p:cNvPr>
          <p:cNvSpPr txBox="1"/>
          <p:nvPr/>
        </p:nvSpPr>
        <p:spPr>
          <a:xfrm>
            <a:off x="2543176" y="2514599"/>
            <a:ext cx="681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Thơ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 ca </a:t>
            </a:r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trong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tôi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Old English Text MT" panose="03040902040508030806" pitchFamily="66" charset="0"/>
              </a:rPr>
              <a:t>là</a:t>
            </a:r>
            <a:r>
              <a:rPr lang="en-US" sz="5400" b="1" i="1" dirty="0">
                <a:solidFill>
                  <a:srgbClr val="0070C0"/>
                </a:solidFill>
                <a:latin typeface="Old English Text MT" panose="03040902040508030806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621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 descr="树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8537" y="86"/>
            <a:ext cx="2323650" cy="2646744"/>
          </a:xfrm>
          <a:prstGeom prst="rect">
            <a:avLst/>
          </a:prstGeom>
        </p:spPr>
      </p:pic>
      <p:pic>
        <p:nvPicPr>
          <p:cNvPr id="13" name="图片 6" descr="花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8537" y="185300"/>
            <a:ext cx="927259" cy="874871"/>
          </a:xfrm>
          <a:prstGeom prst="rect">
            <a:avLst/>
          </a:prstGeom>
        </p:spPr>
      </p:pic>
      <p:pic>
        <p:nvPicPr>
          <p:cNvPr id="12" name="图片 5" descr="毛线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" y="5193574"/>
            <a:ext cx="1178686" cy="1664174"/>
          </a:xfrm>
          <a:prstGeom prst="rect">
            <a:avLst/>
          </a:prstGeom>
        </p:spPr>
      </p:pic>
      <p:pic>
        <p:nvPicPr>
          <p:cNvPr id="14" name="图片 6" descr="花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57287" y="5430299"/>
            <a:ext cx="1764627" cy="1664174"/>
          </a:xfrm>
          <a:prstGeom prst="rect">
            <a:avLst/>
          </a:prstGeom>
        </p:spPr>
      </p:pic>
      <p:pic>
        <p:nvPicPr>
          <p:cNvPr id="17" name="图片 6" descr="花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05605">
            <a:off x="9019386" y="4556374"/>
            <a:ext cx="2062385" cy="204750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BA13DAA-B368-4FC2-8D25-CF7FA248A830}"/>
              </a:ext>
            </a:extLst>
          </p:cNvPr>
          <p:cNvSpPr/>
          <p:nvPr/>
        </p:nvSpPr>
        <p:spPr>
          <a:xfrm>
            <a:off x="374904" y="374904"/>
            <a:ext cx="4480560" cy="201164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ngắt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4/3 (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lẻ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8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úc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241B3-5242-4B99-BFA8-752BA08FC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704" y="914400"/>
            <a:ext cx="5952744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593F06-36DC-45D9-9519-5AB3800393B0}"/>
              </a:ext>
            </a:extLst>
          </p:cNvPr>
          <p:cNvSpPr txBox="1"/>
          <p:nvPr/>
        </p:nvSpPr>
        <p:spPr>
          <a:xfrm rot="10800000" flipV="1">
            <a:off x="6007608" y="2715880"/>
            <a:ext cx="4517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B050"/>
                </a:solidFill>
              </a:rPr>
              <a:t>Ao thu lạnh lẽo/nước trong veo</a:t>
            </a:r>
          </a:p>
          <a:p>
            <a:r>
              <a:rPr lang="vi-VN" b="1" dirty="0">
                <a:solidFill>
                  <a:srgbClr val="00B050"/>
                </a:solidFill>
              </a:rPr>
              <a:t>Một chiếc thuyền câu/bé tẻo teo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         </a:t>
            </a:r>
            <a:r>
              <a:rPr lang="en-US" b="1" dirty="0">
                <a:solidFill>
                  <a:srgbClr val="FF3399"/>
                </a:solidFill>
              </a:rPr>
              <a:t>(</a:t>
            </a:r>
            <a:r>
              <a:rPr lang="en-US" b="1" dirty="0" err="1">
                <a:solidFill>
                  <a:srgbClr val="FF3399"/>
                </a:solidFill>
              </a:rPr>
              <a:t>Mùa</a:t>
            </a:r>
            <a:r>
              <a:rPr lang="en-US" b="1" dirty="0">
                <a:solidFill>
                  <a:srgbClr val="FF3399"/>
                </a:solidFill>
              </a:rPr>
              <a:t> </a:t>
            </a:r>
            <a:r>
              <a:rPr lang="en-US" b="1" dirty="0" err="1">
                <a:solidFill>
                  <a:srgbClr val="FF3399"/>
                </a:solidFill>
              </a:rPr>
              <a:t>thu</a:t>
            </a:r>
            <a:r>
              <a:rPr lang="en-US" b="1" dirty="0">
                <a:solidFill>
                  <a:srgbClr val="FF3399"/>
                </a:solidFill>
              </a:rPr>
              <a:t> </a:t>
            </a:r>
            <a:r>
              <a:rPr lang="en-US" b="1" dirty="0" err="1">
                <a:solidFill>
                  <a:srgbClr val="FF3399"/>
                </a:solidFill>
              </a:rPr>
              <a:t>câu</a:t>
            </a:r>
            <a:r>
              <a:rPr lang="en-US" b="1" dirty="0">
                <a:solidFill>
                  <a:srgbClr val="FF3399"/>
                </a:solidFill>
              </a:rPr>
              <a:t> </a:t>
            </a:r>
            <a:r>
              <a:rPr lang="en-US" b="1" dirty="0" err="1">
                <a:solidFill>
                  <a:srgbClr val="FF3399"/>
                </a:solidFill>
              </a:rPr>
              <a:t>cá</a:t>
            </a:r>
            <a:r>
              <a:rPr lang="en-US" b="1" dirty="0">
                <a:solidFill>
                  <a:srgbClr val="FF3399"/>
                </a:solidFill>
              </a:rPr>
              <a:t> – </a:t>
            </a:r>
            <a:r>
              <a:rPr lang="en-US" b="1" dirty="0" err="1">
                <a:solidFill>
                  <a:srgbClr val="FF3399"/>
                </a:solidFill>
              </a:rPr>
              <a:t>Nguyễn</a:t>
            </a:r>
            <a:r>
              <a:rPr lang="en-US" b="1" dirty="0">
                <a:solidFill>
                  <a:srgbClr val="FF3399"/>
                </a:solidFill>
              </a:rPr>
              <a:t> </a:t>
            </a:r>
            <a:r>
              <a:rPr lang="en-US" b="1" dirty="0" err="1">
                <a:solidFill>
                  <a:srgbClr val="FF3399"/>
                </a:solidFill>
              </a:rPr>
              <a:t>Khuyến</a:t>
            </a:r>
            <a:r>
              <a:rPr lang="en-US" b="1" dirty="0">
                <a:solidFill>
                  <a:srgbClr val="FF3399"/>
                </a:solidFill>
              </a:rPr>
              <a:t>)</a:t>
            </a:r>
            <a:endParaRPr lang="vi-VN" b="1" dirty="0">
              <a:solidFill>
                <a:srgbClr val="FF3399"/>
              </a:solidFill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6DA6812-83A8-47F4-9EE5-BF700C47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" y="3429000"/>
            <a:ext cx="5477256" cy="28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 descr="树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8537" y="86"/>
            <a:ext cx="2323650" cy="2646744"/>
          </a:xfrm>
          <a:prstGeom prst="rect">
            <a:avLst/>
          </a:prstGeom>
        </p:spPr>
      </p:pic>
      <p:pic>
        <p:nvPicPr>
          <p:cNvPr id="13" name="图片 6" descr="花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8537" y="185300"/>
            <a:ext cx="927259" cy="874871"/>
          </a:xfrm>
          <a:prstGeom prst="rect">
            <a:avLst/>
          </a:prstGeom>
        </p:spPr>
      </p:pic>
      <p:pic>
        <p:nvPicPr>
          <p:cNvPr id="12" name="图片 5" descr="毛线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" y="5193574"/>
            <a:ext cx="1178686" cy="1664174"/>
          </a:xfrm>
          <a:prstGeom prst="rect">
            <a:avLst/>
          </a:prstGeom>
        </p:spPr>
      </p:pic>
      <p:pic>
        <p:nvPicPr>
          <p:cNvPr id="14" name="图片 6" descr="花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09" y="776696"/>
            <a:ext cx="1337137" cy="1261019"/>
          </a:xfrm>
          <a:prstGeom prst="rect">
            <a:avLst/>
          </a:prstGeom>
        </p:spPr>
      </p:pic>
      <p:pic>
        <p:nvPicPr>
          <p:cNvPr id="17" name="图片 6" descr="花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05605">
            <a:off x="9074761" y="4777566"/>
            <a:ext cx="2170109" cy="204750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9E9463FB-F024-4D78-B477-674F5531EB19}"/>
              </a:ext>
            </a:extLst>
          </p:cNvPr>
          <p:cNvSpPr/>
          <p:nvPr/>
        </p:nvSpPr>
        <p:spPr>
          <a:xfrm>
            <a:off x="1801368" y="185300"/>
            <a:ext cx="8723376" cy="246153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do: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giãn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thơ.Có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0F711-79EE-4374-BE8F-426A4639687B}"/>
              </a:ext>
            </a:extLst>
          </p:cNvPr>
          <p:cNvSpPr txBox="1"/>
          <p:nvPr/>
        </p:nvSpPr>
        <p:spPr>
          <a:xfrm>
            <a:off x="804672" y="3009263"/>
            <a:ext cx="94548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“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endParaRPr lang="en-US" sz="2800" b="1" dirty="0"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Bom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giật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bom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endParaRPr lang="en-US" sz="2800" b="1" dirty="0">
              <a:solidFill>
                <a:srgbClr val="FF33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Ung dung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buồng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lái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Duật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2" y="0"/>
            <a:ext cx="1228898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D89E72-47E7-46FA-B74D-6E5EBE762318}"/>
              </a:ext>
            </a:extLst>
          </p:cNvPr>
          <p:cNvSpPr txBox="1"/>
          <p:nvPr/>
        </p:nvSpPr>
        <p:spPr>
          <a:xfrm>
            <a:off x="950976" y="777241"/>
            <a:ext cx="8513064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(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 Do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+ 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gãy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gãy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)</a:t>
            </a:r>
            <a:b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+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+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huyền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ngã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4D3A3-EB5C-4F4D-8194-1F3561EBB006}"/>
              </a:ext>
            </a:extLst>
          </p:cNvPr>
          <p:cNvSpPr txBox="1"/>
          <p:nvPr/>
        </p:nvSpPr>
        <p:spPr>
          <a:xfrm>
            <a:off x="779228" y="3705308"/>
            <a:ext cx="5176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Quang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E85DE-08DF-4584-8D5B-B12FB065009C}"/>
              </a:ext>
            </a:extLst>
          </p:cNvPr>
          <p:cNvSpPr txBox="1"/>
          <p:nvPr/>
        </p:nvSpPr>
        <p:spPr>
          <a:xfrm>
            <a:off x="7108466" y="3506525"/>
            <a:ext cx="4214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32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3290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611" y="2244438"/>
            <a:ext cx="76387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pc="5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Hình</a:t>
            </a:r>
            <a:r>
              <a:rPr lang="en-US" sz="9600" b="1" spc="5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spc="5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ảnh</a:t>
            </a:r>
            <a:r>
              <a:rPr kumimoji="0" lang="en-US" sz="9600" b="1" i="0" u="none" strike="noStrike" kern="1200" cap="none" spc="50" normalizeH="0" baseline="0" noProof="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50" normalizeH="0" baseline="0" noProof="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thơ</a:t>
            </a:r>
            <a:endParaRPr kumimoji="0" lang="en-US" sz="9600" b="1" i="0" u="none" strike="noStrike" kern="1200" cap="none" spc="50" normalizeH="0" baseline="0" noProof="0" dirty="0">
              <a:ln w="12700">
                <a:solidFill>
                  <a:srgbClr val="FFFF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01BEE-CA61-4C44-9CBB-EBCEE3AC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39324-C7A1-4BC5-8815-4A00465210FD}"/>
              </a:ext>
            </a:extLst>
          </p:cNvPr>
          <p:cNvSpPr txBox="1"/>
          <p:nvPr/>
        </p:nvSpPr>
        <p:spPr>
          <a:xfrm>
            <a:off x="557784" y="786384"/>
            <a:ext cx="11420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2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0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ình</a:t>
            </a:r>
            <a:r>
              <a:rPr lang="en-US" sz="20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b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điêu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nhiếp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phi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2E0D1-7458-4A12-906C-31B8485A3FBD}"/>
              </a:ext>
            </a:extLst>
          </p:cNvPr>
          <p:cNvSpPr txBox="1"/>
          <p:nvPr/>
        </p:nvSpPr>
        <p:spPr>
          <a:xfrm>
            <a:off x="1490472" y="2240280"/>
            <a:ext cx="104881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“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….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 </a:t>
            </a:r>
          </a:p>
          <a:p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+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xuyến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suốt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đựng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súc</a:t>
            </a:r>
            <a:r>
              <a:rPr lang="en-US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194B4B-805C-4E65-920E-3D3A85BF9A2B}"/>
              </a:ext>
            </a:extLst>
          </p:cNvPr>
          <p:cNvSpPr/>
          <p:nvPr/>
        </p:nvSpPr>
        <p:spPr>
          <a:xfrm>
            <a:off x="557784" y="475488"/>
            <a:ext cx="8935352" cy="21305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nhòa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mệnh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AA8C29-C039-41B8-9F5B-B86579EDE94B}"/>
              </a:ext>
            </a:extLst>
          </p:cNvPr>
          <p:cNvSpPr/>
          <p:nvPr/>
        </p:nvSpPr>
        <p:spPr>
          <a:xfrm>
            <a:off x="1563624" y="2971800"/>
            <a:ext cx="8467344" cy="223113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072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56CC3B-6C4A-4C88-BCC3-99755620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3" y="573578"/>
            <a:ext cx="4941085" cy="5616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43D74-9438-4CB3-A78A-BFE7C977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824" y="573578"/>
            <a:ext cx="5498038" cy="55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006FD-0E5E-4FE8-9E9A-F3010264C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9338"/>
            <a:ext cx="12192000" cy="779733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1E6A9212-27CF-401B-A4DA-6148F9167357}"/>
              </a:ext>
            </a:extLst>
          </p:cNvPr>
          <p:cNvSpPr/>
          <p:nvPr/>
        </p:nvSpPr>
        <p:spPr>
          <a:xfrm>
            <a:off x="2083243" y="-771277"/>
            <a:ext cx="7744570" cy="1590261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 NGHỆ THUẬT, LỜI ĐỀ TỪ…..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FFD77-90B3-4F15-A39B-7C09CC2AB9AE}"/>
              </a:ext>
            </a:extLst>
          </p:cNvPr>
          <p:cNvSpPr txBox="1"/>
          <p:nvPr/>
        </p:nvSpPr>
        <p:spPr>
          <a:xfrm>
            <a:off x="5295569" y="1502797"/>
            <a:ext cx="204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NGHỆ THUẬT PHÂN TÍCH THƠ TRỮ TÌNH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C2361-98C3-4F76-B246-AB17E35313FD}"/>
              </a:ext>
            </a:extLst>
          </p:cNvPr>
          <p:cNvSpPr txBox="1"/>
          <p:nvPr/>
        </p:nvSpPr>
        <p:spPr>
          <a:xfrm>
            <a:off x="691763" y="2258169"/>
            <a:ext cx="168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ĐIỆU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D527B-E44C-4D52-A8DE-CBBEE980850E}"/>
              </a:ext>
            </a:extLst>
          </p:cNvPr>
          <p:cNvSpPr txBox="1"/>
          <p:nvPr/>
        </p:nvSpPr>
        <p:spPr>
          <a:xfrm>
            <a:off x="1820849" y="4016491"/>
            <a:ext cx="185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GIAN, KHÔNG GIAN NGHỆ THUẬT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9B821-F707-4B7D-988E-1C9E7EA14751}"/>
              </a:ext>
            </a:extLst>
          </p:cNvPr>
          <p:cNvSpPr txBox="1"/>
          <p:nvPr/>
        </p:nvSpPr>
        <p:spPr>
          <a:xfrm>
            <a:off x="4921857" y="4939821"/>
            <a:ext cx="185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BIỆN PHÁP TU TỪ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B11C-BFC9-44F1-A163-D031C1629984}"/>
              </a:ext>
            </a:extLst>
          </p:cNvPr>
          <p:cNvSpPr txBox="1"/>
          <p:nvPr/>
        </p:nvSpPr>
        <p:spPr>
          <a:xfrm>
            <a:off x="8173941" y="4927417"/>
            <a:ext cx="219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CẢM XÚC</a:t>
            </a: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61003E4D-C73A-418D-B47A-3528A6C96567}"/>
              </a:ext>
            </a:extLst>
          </p:cNvPr>
          <p:cNvSpPr/>
          <p:nvPr/>
        </p:nvSpPr>
        <p:spPr>
          <a:xfrm>
            <a:off x="7959256" y="588397"/>
            <a:ext cx="349857" cy="532737"/>
          </a:xfrm>
          <a:prstGeom prst="smileyFac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FABBE5-2CA1-4482-9C7D-8D4EBD1AC3E8}"/>
              </a:ext>
            </a:extLst>
          </p:cNvPr>
          <p:cNvCxnSpPr/>
          <p:nvPr/>
        </p:nvCxnSpPr>
        <p:spPr>
          <a:xfrm flipV="1">
            <a:off x="6317311" y="588397"/>
            <a:ext cx="1021743" cy="532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D1A2D4-9658-4411-82CA-DBEDD391A3EA}"/>
              </a:ext>
            </a:extLst>
          </p:cNvPr>
          <p:cNvSpPr txBox="1"/>
          <p:nvPr/>
        </p:nvSpPr>
        <p:spPr>
          <a:xfrm>
            <a:off x="9215562" y="2258170"/>
            <a:ext cx="25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CÂU, KIỂU CÂU</a:t>
            </a:r>
          </a:p>
        </p:txBody>
      </p:sp>
    </p:spTree>
    <p:extLst>
      <p:ext uri="{BB962C8B-B14F-4D97-AF65-F5344CB8AC3E}">
        <p14:creationId xmlns:p14="http://schemas.microsoft.com/office/powerpoint/2010/main" val="25988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32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3290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611" y="2244438"/>
            <a:ext cx="76387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pc="5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Ngôn</a:t>
            </a:r>
            <a:r>
              <a:rPr lang="en-US" sz="9600" b="1" spc="5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spc="5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ngữ</a:t>
            </a:r>
            <a:r>
              <a:rPr lang="en-US" sz="9600" b="1" spc="50" dirty="0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spc="50" dirty="0" err="1">
                <a:ln w="1270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thơ</a:t>
            </a:r>
            <a:endParaRPr kumimoji="0" lang="en-US" sz="9600" b="1" i="0" u="none" strike="noStrike" kern="1200" cap="none" spc="50" normalizeH="0" baseline="0" noProof="0" dirty="0">
              <a:ln w="12700">
                <a:solidFill>
                  <a:srgbClr val="FFFF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2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3" y="2323531"/>
            <a:ext cx="2922563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9663" y="58003"/>
            <a:ext cx="7452360" cy="474259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7D706431-F1FD-49FB-8035-A0AC0C887D04}"/>
              </a:ext>
            </a:extLst>
          </p:cNvPr>
          <p:cNvSpPr/>
          <p:nvPr/>
        </p:nvSpPr>
        <p:spPr>
          <a:xfrm>
            <a:off x="356616" y="393192"/>
            <a:ext cx="3813048" cy="1664208"/>
          </a:xfrm>
          <a:prstGeom prst="cloud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FAA90-65B0-4D6B-B8E4-D26526ACB68D}"/>
              </a:ext>
            </a:extLst>
          </p:cNvPr>
          <p:cNvSpPr txBox="1"/>
          <p:nvPr/>
        </p:nvSpPr>
        <p:spPr>
          <a:xfrm>
            <a:off x="5157216" y="1801368"/>
            <a:ext cx="533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BD72-8FA8-4327-AA76-A445C147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271" y="4663439"/>
            <a:ext cx="5443729" cy="2136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35C2B-DA2E-4181-83C5-F91541FB8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92000" cy="6934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4E174-06B7-4628-84B2-AEBA66CF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2333624"/>
            <a:ext cx="2571751" cy="2638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C7BCBE-432F-4D55-82A0-37B91F091AF8}"/>
              </a:ext>
            </a:extLst>
          </p:cNvPr>
          <p:cNvSpPr txBox="1"/>
          <p:nvPr/>
        </p:nvSpPr>
        <p:spPr>
          <a:xfrm rot="10800000" flipV="1">
            <a:off x="1295401" y="508420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CHÁY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A5CCD-7CB1-436C-95C5-F0FE63F8A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581150"/>
            <a:ext cx="2828925" cy="2486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2BCDC-EFDC-4274-96D5-4A8566B345D1}"/>
              </a:ext>
            </a:extLst>
          </p:cNvPr>
          <p:cNvSpPr txBox="1"/>
          <p:nvPr/>
        </p:nvSpPr>
        <p:spPr>
          <a:xfrm>
            <a:off x="4562474" y="4200525"/>
            <a:ext cx="245745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BÃO DÔNG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E8F2A0-2E47-4D03-BD6B-E1D0ABC9F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925" y="1181099"/>
            <a:ext cx="3343274" cy="218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072307-75D6-41BD-A8CE-64537DD3005C}"/>
              </a:ext>
            </a:extLst>
          </p:cNvPr>
          <p:cNvSpPr txBox="1"/>
          <p:nvPr/>
        </p:nvSpPr>
        <p:spPr>
          <a:xfrm>
            <a:off x="8391525" y="3495677"/>
            <a:ext cx="291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TRỜI LÃNG ĐÃNG</a:t>
            </a:r>
          </a:p>
        </p:txBody>
      </p:sp>
    </p:spTree>
    <p:extLst>
      <p:ext uri="{BB962C8B-B14F-4D97-AF65-F5344CB8AC3E}">
        <p14:creationId xmlns:p14="http://schemas.microsoft.com/office/powerpoint/2010/main" val="16344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D239C-19D2-433E-8CE9-7A8252DCF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013FF7-9E5D-400A-A395-56D1F4D2BC56}"/>
              </a:ext>
            </a:extLst>
          </p:cNvPr>
          <p:cNvSpPr txBox="1"/>
          <p:nvPr/>
        </p:nvSpPr>
        <p:spPr>
          <a:xfrm>
            <a:off x="2121408" y="320040"/>
            <a:ext cx="8430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ĐẶC ĐIỂM NGÔN NGỮ THƠ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42125-F860-43DD-9CF7-3EB2C496104E}"/>
              </a:ext>
            </a:extLst>
          </p:cNvPr>
          <p:cNvSpPr txBox="1"/>
          <p:nvPr/>
        </p:nvSpPr>
        <p:spPr>
          <a:xfrm>
            <a:off x="2121408" y="1380744"/>
            <a:ext cx="6181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THƠ GIÀU NHẠC TÍNH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A59F7B-7B43-4000-89A3-492AF4D54B32}"/>
              </a:ext>
            </a:extLst>
          </p:cNvPr>
          <p:cNvSpPr txBox="1"/>
          <p:nvPr/>
        </p:nvSpPr>
        <p:spPr>
          <a:xfrm>
            <a:off x="2221992" y="2555855"/>
            <a:ext cx="666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THƠ CÓ TÍNH HÀM SÚC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99B7A-ED06-4530-B528-AADB71008AB0}"/>
              </a:ext>
            </a:extLst>
          </p:cNvPr>
          <p:cNvSpPr txBox="1"/>
          <p:nvPr/>
        </p:nvSpPr>
        <p:spPr>
          <a:xfrm>
            <a:off x="1709928" y="3730966"/>
            <a:ext cx="727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THƠ CÓ TÍNH TRUYỀN CẢM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8950C-708E-4CBE-B202-86FAA2D83FB8}"/>
              </a:ext>
            </a:extLst>
          </p:cNvPr>
          <p:cNvSpPr txBox="1"/>
          <p:nvPr/>
        </p:nvSpPr>
        <p:spPr>
          <a:xfrm>
            <a:off x="1956816" y="4853225"/>
            <a:ext cx="6803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THƠ CÓ TÍNH ĐA NGHĨA</a:t>
            </a:r>
          </a:p>
        </p:txBody>
      </p:sp>
    </p:spTree>
    <p:extLst>
      <p:ext uri="{BB962C8B-B14F-4D97-AF65-F5344CB8AC3E}">
        <p14:creationId xmlns:p14="http://schemas.microsoft.com/office/powerpoint/2010/main" val="11452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156" y="962002"/>
            <a:ext cx="3214612" cy="493399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" y="5689514"/>
            <a:ext cx="1497157" cy="10074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DB2105A-0C99-4284-A826-9F8FA777F0C2}"/>
              </a:ext>
            </a:extLst>
          </p:cNvPr>
          <p:cNvSpPr txBox="1"/>
          <p:nvPr/>
        </p:nvSpPr>
        <p:spPr>
          <a:xfrm>
            <a:off x="1069848" y="962003"/>
            <a:ext cx="82387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:Thơ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ấy.Nếu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xuôi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,...)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chẽ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AD1DE-A11C-4F03-B0D5-518D59ED9F52}"/>
              </a:ext>
            </a:extLst>
          </p:cNvPr>
          <p:cNvSpPr txBox="1"/>
          <p:nvPr/>
        </p:nvSpPr>
        <p:spPr>
          <a:xfrm>
            <a:off x="484632" y="1097280"/>
            <a:ext cx="1066190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súc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:Đây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thơ.Nếu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xuôi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chấp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bồ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nó,thì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tuyển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giới.Nói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Ô-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rốp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súc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đọng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“ý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ngoại</a:t>
            </a:r>
            <a:r>
              <a:rPr lang="en-US" sz="2400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endParaRPr lang="en-US" sz="24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11160-9C8B-43ED-949B-338CBCAF872D}"/>
              </a:ext>
            </a:extLst>
          </p:cNvPr>
          <p:cNvSpPr txBox="1"/>
          <p:nvPr/>
        </p:nvSpPr>
        <p:spPr>
          <a:xfrm>
            <a:off x="1435608" y="1947672"/>
            <a:ext cx="9354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:Tính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đời,cảnh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nhiên.Cho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070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034F22-E72F-4068-9C25-122CAED3414A}"/>
              </a:ext>
            </a:extLst>
          </p:cNvPr>
          <p:cNvSpPr txBox="1"/>
          <p:nvPr/>
        </p:nvSpPr>
        <p:spPr>
          <a:xfrm>
            <a:off x="2185415" y="786385"/>
            <a:ext cx="950976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xuôi.Sở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dĩ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ảnh.Một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giả.Nghĩa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Khi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thơ,do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nhòe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thơ.Chính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sắc.Tính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33CB0-3F3F-450B-BDA8-3522A738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1872" y="-265176"/>
            <a:ext cx="14904720" cy="7562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8657F-A002-4B65-B0FC-9C132DB6BEDE}"/>
              </a:ext>
            </a:extLst>
          </p:cNvPr>
          <p:cNvSpPr txBox="1"/>
          <p:nvPr/>
        </p:nvSpPr>
        <p:spPr>
          <a:xfrm>
            <a:off x="1655064" y="914400"/>
            <a:ext cx="9281160" cy="466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33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33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33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ý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 </a:t>
            </a:r>
            <a:endParaRPr lang="en-US" sz="2000" b="1" dirty="0">
              <a:solidFill>
                <a:srgbClr val="33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33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345E0-E88D-4B54-A6C6-CE65DFB6234F}"/>
              </a:ext>
            </a:extLst>
          </p:cNvPr>
          <p:cNvSpPr txBox="1"/>
          <p:nvPr/>
        </p:nvSpPr>
        <p:spPr>
          <a:xfrm>
            <a:off x="2916936" y="585216"/>
            <a:ext cx="732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 KHI ĐỌC HIỂU TÁC PHẨM THƠ</a:t>
            </a:r>
          </a:p>
        </p:txBody>
      </p:sp>
    </p:spTree>
    <p:extLst>
      <p:ext uri="{BB962C8B-B14F-4D97-AF65-F5344CB8AC3E}">
        <p14:creationId xmlns:p14="http://schemas.microsoft.com/office/powerpoint/2010/main" val="19875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19C2C-0ECC-463B-A801-B0D55993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47802-B613-4A6D-984B-B85C754DE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B4008-7F2F-450B-9075-065D0D40A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6" y="1066800"/>
            <a:ext cx="3248024" cy="3676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B71C7-4387-4685-81B8-C5DFEE9F62EB}"/>
              </a:ext>
            </a:extLst>
          </p:cNvPr>
          <p:cNvSpPr txBox="1"/>
          <p:nvPr/>
        </p:nvSpPr>
        <p:spPr>
          <a:xfrm>
            <a:off x="1971676" y="5143500"/>
            <a:ext cx="3248024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NHÀ ẤM ÁP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E9815-3963-43A4-9FA3-B3AF8829E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4" y="1066801"/>
            <a:ext cx="3248024" cy="3676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A6D7E-728C-4E09-8FD5-7F63CD2CA796}"/>
              </a:ext>
            </a:extLst>
          </p:cNvPr>
          <p:cNvSpPr txBox="1"/>
          <p:nvPr/>
        </p:nvSpPr>
        <p:spPr>
          <a:xfrm>
            <a:off x="6467475" y="5143500"/>
            <a:ext cx="25717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RU NGỌT NGÀO</a:t>
            </a:r>
          </a:p>
        </p:txBody>
      </p:sp>
    </p:spTree>
    <p:extLst>
      <p:ext uri="{BB962C8B-B14F-4D97-AF65-F5344CB8AC3E}">
        <p14:creationId xmlns:p14="http://schemas.microsoft.com/office/powerpoint/2010/main" val="32805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D4263-D597-41D5-B8C0-9CB229BA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3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BE3CD-3986-48DE-98D7-0A1D383E717E}"/>
              </a:ext>
            </a:extLst>
          </p:cNvPr>
          <p:cNvSpPr txBox="1"/>
          <p:nvPr/>
        </p:nvSpPr>
        <p:spPr>
          <a:xfrm>
            <a:off x="2914650" y="1933575"/>
            <a:ext cx="88677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solidFill>
                  <a:srgbClr val="70AD47">
                    <a:lumMod val="75000"/>
                  </a:srgbClr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1.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7B749-C85E-4ABA-9309-1FCB8AD78CE2}"/>
              </a:ext>
            </a:extLst>
          </p:cNvPr>
          <p:cNvSpPr txBox="1"/>
          <p:nvPr/>
        </p:nvSpPr>
        <p:spPr>
          <a:xfrm>
            <a:off x="2914650" y="4572000"/>
            <a:ext cx="9604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đặc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trưng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thơ</a:t>
            </a:r>
            <a:r>
              <a:rPr lang="en-US" sz="3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679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306795" y="2419643"/>
            <a:ext cx="7381461" cy="2805119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EBCDF-AC55-4226-894F-5BE7208F2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1633238"/>
            <a:ext cx="7524750" cy="37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FC303C-C157-432A-8B32-9B98F3E9E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306300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8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428DE8-B465-4021-8B33-06D232C0C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FFFFE6-68DC-4C17-853A-FA865C09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1419225"/>
            <a:ext cx="68961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成双成对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E6E67"/>
      </a:accent1>
      <a:accent2>
        <a:srgbClr val="AED8A6"/>
      </a:accent2>
      <a:accent3>
        <a:srgbClr val="77C6BB"/>
      </a:accent3>
      <a:accent4>
        <a:srgbClr val="F8C479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tural Science Thesis by Slidesgo">
  <a:themeElements>
    <a:clrScheme name="Simple Light">
      <a:dk1>
        <a:srgbClr val="6C503E"/>
      </a:dk1>
      <a:lt1>
        <a:srgbClr val="446652"/>
      </a:lt1>
      <a:dk2>
        <a:srgbClr val="6C503E"/>
      </a:dk2>
      <a:lt2>
        <a:srgbClr val="446652"/>
      </a:lt2>
      <a:accent1>
        <a:srgbClr val="446652"/>
      </a:accent1>
      <a:accent2>
        <a:srgbClr val="446652"/>
      </a:accent2>
      <a:accent3>
        <a:srgbClr val="446652"/>
      </a:accent3>
      <a:accent4>
        <a:srgbClr val="6C503E"/>
      </a:accent4>
      <a:accent5>
        <a:srgbClr val="6C503E"/>
      </a:accent5>
      <a:accent6>
        <a:srgbClr val="6C503E"/>
      </a:accent6>
      <a:hlink>
        <a:srgbClr val="4466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3053</Words>
  <Application>Microsoft Office PowerPoint</Application>
  <PresentationFormat>Màn hình rộng</PresentationFormat>
  <Paragraphs>174</Paragraphs>
  <Slides>46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46</vt:i4>
      </vt:variant>
    </vt:vector>
  </HeadingPairs>
  <TitlesOfParts>
    <vt:vector size="69" baseType="lpstr">
      <vt:lpstr>SimSun</vt:lpstr>
      <vt:lpstr>Arial</vt:lpstr>
      <vt:lpstr>Calibri</vt:lpstr>
      <vt:lpstr>Calibri Light</vt:lpstr>
      <vt:lpstr>Chivo</vt:lpstr>
      <vt:lpstr>Chivo Light</vt:lpstr>
      <vt:lpstr>等线</vt:lpstr>
      <vt:lpstr>等线 Light</vt:lpstr>
      <vt:lpstr>Englebert</vt:lpstr>
      <vt:lpstr>Fira Sans Extra Condensed Medium</vt:lpstr>
      <vt:lpstr>Lucida Calligraphy</vt:lpstr>
      <vt:lpstr>Molengo</vt:lpstr>
      <vt:lpstr>Old English Text MT</vt:lpstr>
      <vt:lpstr>Oswald Regular</vt:lpstr>
      <vt:lpstr>PT Serif</vt:lpstr>
      <vt:lpstr>Roboto Slab Regular</vt:lpstr>
      <vt:lpstr>Tahoma</vt:lpstr>
      <vt:lpstr>Times New Roman</vt:lpstr>
      <vt:lpstr>Zilla Slab Light</vt:lpstr>
      <vt:lpstr>Office Theme</vt:lpstr>
      <vt:lpstr>Back to School Social Media by Slidesgo</vt:lpstr>
      <vt:lpstr>Office 主题​​</vt:lpstr>
      <vt:lpstr>Natural Science Thesis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xúc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KHANH_LINH</dc:creator>
  <cp:lastModifiedBy>av</cp:lastModifiedBy>
  <cp:revision>94</cp:revision>
  <cp:lastPrinted>2021-09-26T00:32:23Z</cp:lastPrinted>
  <dcterms:created xsi:type="dcterms:W3CDTF">2021-09-14T02:21:00Z</dcterms:created>
  <dcterms:modified xsi:type="dcterms:W3CDTF">2022-09-29T05:37:35Z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9CD8593832FD4D8A88D38D7043952F59</vt:lpwstr>
  </property>
  <property fmtid="{D5CDD505-2E9C-101B-9397-08002B2CF9AE}" pid="3" name="KSOProductBuildVer">
    <vt:lpwstr>1033-11.2.0.10296</vt:lpwstr>
  </property>
</Properties>
</file>